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7" r:id="rId4"/>
    <p:sldId id="274" r:id="rId5"/>
    <p:sldId id="275" r:id="rId6"/>
    <p:sldId id="276" r:id="rId7"/>
    <p:sldId id="277" r:id="rId8"/>
    <p:sldId id="278" r:id="rId9"/>
    <p:sldId id="264" r:id="rId10"/>
    <p:sldId id="273" r:id="rId11"/>
    <p:sldId id="271" r:id="rId12"/>
    <p:sldId id="266" r:id="rId13"/>
    <p:sldId id="268" r:id="rId14"/>
    <p:sldId id="272" r:id="rId15"/>
    <p:sldId id="280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833CB-5183-42EC-85EB-B31FD5800BAB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D741-6598-496B-9385-F9D970B90D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D741-6598-496B-9385-F9D970B90D6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A94BAF-6591-4740-943F-819224EFAD08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CE48DC-DE95-4F94-809E-A635EE437E9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8062664" cy="189964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Réunion d’information à destination des parents d’élèves de 3</a:t>
            </a:r>
            <a:r>
              <a:rPr lang="fr-FR" b="1" baseline="30000" dirty="0" smtClean="0">
                <a:solidFill>
                  <a:srgbClr val="FF0000"/>
                </a:solidFill>
              </a:rPr>
              <a:t>ème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42210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Professeurs principaux </a:t>
            </a:r>
            <a:r>
              <a:rPr lang="fr-FR" dirty="0" smtClean="0"/>
              <a:t>: Mme </a:t>
            </a:r>
            <a:r>
              <a:rPr lang="fr-FR" dirty="0" err="1" smtClean="0"/>
              <a:t>Fourn</a:t>
            </a:r>
            <a:r>
              <a:rPr lang="fr-FR" dirty="0" smtClean="0"/>
              <a:t> en 3A, M </a:t>
            </a:r>
            <a:r>
              <a:rPr lang="fr-FR" dirty="0" err="1" smtClean="0"/>
              <a:t>Frouin</a:t>
            </a:r>
            <a:r>
              <a:rPr lang="fr-FR" dirty="0" smtClean="0"/>
              <a:t> en 3B et Mme </a:t>
            </a:r>
            <a:r>
              <a:rPr lang="fr-FR" dirty="0" err="1" smtClean="0"/>
              <a:t>Héliès</a:t>
            </a:r>
            <a:r>
              <a:rPr lang="fr-FR" dirty="0" smtClean="0"/>
              <a:t> en 3C</a:t>
            </a:r>
          </a:p>
          <a:p>
            <a:r>
              <a:rPr lang="fr-FR" u="sng" dirty="0" smtClean="0"/>
              <a:t>Psychologue </a:t>
            </a:r>
            <a:r>
              <a:rPr lang="fr-FR" u="sng" smtClean="0"/>
              <a:t>de l’orientation </a:t>
            </a:r>
            <a:r>
              <a:rPr lang="fr-FR" smtClean="0"/>
              <a:t>: </a:t>
            </a:r>
            <a:r>
              <a:rPr lang="fr-FR" dirty="0" smtClean="0"/>
              <a:t>Mme </a:t>
            </a:r>
            <a:r>
              <a:rPr lang="fr-FR" dirty="0" err="1" smtClean="0"/>
              <a:t>Sevestre</a:t>
            </a:r>
            <a:r>
              <a:rPr lang="fr-FR" dirty="0" smtClean="0"/>
              <a:t> présente au collège mardi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72816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EPI (Enseignements Pratiques Interdisciplinaires)</a:t>
            </a:r>
          </a:p>
          <a:p>
            <a:pPr lvl="1"/>
            <a:endParaRPr lang="fr-F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Ces enseignements s’intègrent dans l’horaire des disciplines concernées en fonction de projets élaborés  par l’équipe pédagogique du collège et dans les heures d’AP propices aux travaux de recherche, débats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…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b="1" dirty="0" smtClean="0">
                <a:latin typeface="Arial" pitchFamily="34" charset="0"/>
                <a:cs typeface="Arial" pitchFamily="34" charset="0"/>
              </a:rPr>
              <a:t>Chaque EPI trouve sa place dans un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parcours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que l’élève de collège doit suivre durant sa scolarité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54868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nouveautés de l’année 2017-2018  en 3</a:t>
            </a:r>
            <a:r>
              <a:rPr lang="fr-FR" sz="28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Croas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Pennoc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476672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b="1" u="sng" dirty="0" smtClean="0"/>
          </a:p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Les EPI : </a:t>
            </a:r>
          </a:p>
          <a:p>
            <a:pPr algn="just"/>
            <a:r>
              <a:rPr lang="fr-FR" sz="2400" b="1" u="sng" dirty="0" smtClean="0">
                <a:solidFill>
                  <a:srgbClr val="0070C0"/>
                </a:solidFill>
              </a:rPr>
              <a:t>Autour d’une problématique à trouver, montrer sa capacité à mettre en place un projet, à l’analyser.</a:t>
            </a:r>
          </a:p>
          <a:p>
            <a:pPr algn="just"/>
            <a:endParaRPr lang="fr-FR" b="1" u="sng" dirty="0" smtClean="0"/>
          </a:p>
          <a:p>
            <a:pPr algn="just"/>
            <a:r>
              <a:rPr lang="fr-FR" b="1" dirty="0" smtClean="0"/>
              <a:t>Les élèves ont déjà abordé certains parcours en 4</a:t>
            </a:r>
            <a:r>
              <a:rPr lang="fr-FR" b="1" baseline="30000" dirty="0" smtClean="0"/>
              <a:t>ème</a:t>
            </a:r>
            <a:r>
              <a:rPr lang="fr-FR" b="1" dirty="0" smtClean="0"/>
              <a:t> : d’où la nécessité d’un cahier/classeur pour y regrouper les travaux réalisés. Les travaux de 3</a:t>
            </a:r>
            <a:r>
              <a:rPr lang="fr-FR" b="1" baseline="30000" dirty="0" smtClean="0"/>
              <a:t>ème</a:t>
            </a:r>
            <a:r>
              <a:rPr lang="fr-FR" b="1" dirty="0" smtClean="0"/>
              <a:t> viennent complétés ces parcours et donc les EPI.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Parcours Avenir </a:t>
            </a:r>
            <a:r>
              <a:rPr lang="fr-FR" dirty="0" smtClean="0"/>
              <a:t>: l ’égalité professionnelle</a:t>
            </a: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Parcours éducation artistique et culturelle </a:t>
            </a:r>
            <a:r>
              <a:rPr lang="fr-FR" dirty="0" smtClean="0"/>
              <a:t>: toutes les œuvres  d’art étudiées depuis le début de la 5</a:t>
            </a:r>
            <a:r>
              <a:rPr lang="fr-FR" baseline="30000" dirty="0" smtClean="0"/>
              <a:t>ème</a:t>
            </a:r>
            <a:r>
              <a:rPr lang="fr-FR" dirty="0" smtClean="0"/>
              <a:t>, visites de musées….</a:t>
            </a: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Parcours citoyen </a:t>
            </a:r>
            <a:r>
              <a:rPr lang="fr-FR" dirty="0" smtClean="0"/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/>
              <a:t>Les conséquences de l'esclavage et ses commémorations sur les Libertés, leurs défenses et leurs protections aujourd'hui dans le monde</a:t>
            </a:r>
            <a:r>
              <a:rPr lang="fr-FR" dirty="0" smtClean="0"/>
              <a:t>. (4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Horizon mer 4</a:t>
            </a:r>
            <a:r>
              <a:rPr lang="fr-FR" baseline="30000" dirty="0" smtClean="0"/>
              <a:t>ème</a:t>
            </a:r>
            <a:r>
              <a:rPr lang="fr-FR" dirty="0" smtClean="0"/>
              <a:t> : l’Amoco </a:t>
            </a:r>
            <a:r>
              <a:rPr lang="fr-FR" dirty="0" err="1" smtClean="0"/>
              <a:t>cadiz</a:t>
            </a: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Langues vivantes -  Education musicale</a:t>
            </a:r>
            <a:endParaRPr lang="fr-FR" dirty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Parcours éducatif de santé : </a:t>
            </a:r>
            <a:r>
              <a:rPr lang="fr-FR" dirty="0" smtClean="0"/>
              <a:t>la prévention des risques : semaine citoyenne depuis la 5</a:t>
            </a:r>
            <a:r>
              <a:rPr lang="fr-FR" baseline="30000" dirty="0" smtClean="0"/>
              <a:t>ème  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endParaRPr lang="fr-FR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Les EPI et parcours proposés aux élèves des classes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3</a:t>
            </a:r>
            <a:r>
              <a:rPr lang="fr-FR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340768"/>
            <a:ext cx="87129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b="1" u="sng" dirty="0" smtClean="0"/>
              <a:t>Parcours citoyen :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A la découverte de quelques grands personnages de l’histoire des Sciences </a:t>
            </a:r>
            <a:r>
              <a:rPr lang="fr-FR" dirty="0" smtClean="0"/>
              <a:t>(</a:t>
            </a:r>
            <a:r>
              <a:rPr lang="fr-FR" sz="1200" u="sng" dirty="0" smtClean="0"/>
              <a:t>maths-sciences physiques)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Une femme témoin de l’Histoire du XXème siècle, citoyenne française et européenne : Simone Weil </a:t>
            </a:r>
            <a:r>
              <a:rPr lang="fr-FR" sz="1200" dirty="0" smtClean="0"/>
              <a:t>(</a:t>
            </a:r>
            <a:r>
              <a:rPr lang="fr-FR" sz="1200" u="sng" dirty="0" smtClean="0"/>
              <a:t>Histoire/ Géographie / EMC )</a:t>
            </a:r>
            <a:r>
              <a:rPr lang="fr-FR" sz="1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« Préparer, participer et restituer un séjour pédagogique » </a:t>
            </a:r>
            <a:r>
              <a:rPr lang="fr-FR" sz="1200" dirty="0" smtClean="0"/>
              <a:t>(Toutes disciplines impliquées dans un des séjours)</a:t>
            </a:r>
            <a:endParaRPr lang="fr-FR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Participation au concours de l’éloquence organisé par le Mémorial de Caen : les Droits de l’Homme</a:t>
            </a:r>
            <a:r>
              <a:rPr lang="fr-FR" sz="1200" u="sng" dirty="0" smtClean="0"/>
              <a:t>, à mettre en lien avec le travail sur l’esclavage 4</a:t>
            </a:r>
            <a:r>
              <a:rPr lang="fr-FR" sz="1200" u="sng" baseline="30000" dirty="0" smtClean="0"/>
              <a:t>ème</a:t>
            </a:r>
            <a:r>
              <a:rPr lang="fr-FR" sz="1200" u="sng" dirty="0" smtClean="0"/>
              <a:t> (Histoire/ géographie/EMC/ Français)</a:t>
            </a:r>
            <a:r>
              <a:rPr lang="fr-FR" sz="1200" dirty="0" smtClean="0">
                <a:solidFill>
                  <a:srgbClr val="00B050"/>
                </a:solidFill>
              </a:rPr>
              <a:t> </a:t>
            </a:r>
          </a:p>
          <a:p>
            <a:endParaRPr lang="fr-FR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fr-FR" b="1" u="sng" dirty="0" smtClean="0"/>
              <a:t>Parcours Education artistique et culturelle </a:t>
            </a:r>
            <a:r>
              <a:rPr lang="fr-FR" b="1" dirty="0" smtClean="0"/>
              <a:t>: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Récits de vie et de guerre à travers l’image </a:t>
            </a:r>
            <a:r>
              <a:rPr lang="fr-FR" sz="1200" dirty="0" smtClean="0"/>
              <a:t>(</a:t>
            </a:r>
            <a:r>
              <a:rPr lang="fr-FR" sz="1200" b="1" dirty="0" smtClean="0"/>
              <a:t>Histoire –géographie)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arts au service de l’histoire </a:t>
            </a:r>
            <a:r>
              <a:rPr lang="fr-FR" sz="1200" dirty="0" smtClean="0"/>
              <a:t>(</a:t>
            </a:r>
            <a:r>
              <a:rPr lang="fr-FR" sz="1200" u="sng" dirty="0" smtClean="0"/>
              <a:t>arts plastiques, éducation musicale ?????) </a:t>
            </a:r>
          </a:p>
          <a:p>
            <a:endParaRPr lang="fr-FR" sz="1200" dirty="0" smtClean="0"/>
          </a:p>
          <a:p>
            <a:r>
              <a:rPr lang="fr-FR" sz="1600" b="1" dirty="0" smtClean="0"/>
              <a:t>-</a:t>
            </a:r>
            <a:r>
              <a:rPr lang="fr-FR" sz="1600" b="1" u="sng" dirty="0" smtClean="0"/>
              <a:t>Parcours avenir  </a:t>
            </a:r>
            <a:r>
              <a:rPr lang="fr-FR" sz="1600" b="1" dirty="0" smtClean="0"/>
              <a:t>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« A la découverte de métiers, réfléchir sur mon orientation »</a:t>
            </a:r>
            <a:endParaRPr lang="fr-FR" b="1" dirty="0" smtClean="0"/>
          </a:p>
          <a:p>
            <a:r>
              <a:rPr lang="fr-FR" b="1" dirty="0" smtClean="0">
                <a:solidFill>
                  <a:srgbClr val="00B050"/>
                </a:solidFill>
              </a:rPr>
              <a:t>-</a:t>
            </a:r>
            <a:r>
              <a:rPr lang="fr-FR" b="1" u="sng" dirty="0" smtClean="0"/>
              <a:t>Parcours éducatif de santé 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Préparation PSC : semaine santé et citoyenneté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b="1" u="sng" dirty="0" smtClean="0"/>
              <a:t>Rappel : Autour d’une problématique à trouver, montrer sa capacité à mettre en place un projet, à l’analyser.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stage en entreprise </a:t>
            </a:r>
            <a:r>
              <a:rPr lang="fr-FR" sz="2700" dirty="0" smtClean="0"/>
              <a:t>(parcours avenir)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1061472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Il s’agit d’un stage de découverte professionnelle, les</a:t>
            </a:r>
          </a:p>
          <a:p>
            <a:pPr algn="just">
              <a:buNone/>
            </a:pPr>
            <a:r>
              <a:rPr lang="fr-FR" dirty="0" smtClean="0"/>
              <a:t>élèves ont un rôle d’observateur.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2924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Les dates:</a:t>
            </a:r>
            <a:endParaRPr lang="fr-FR" sz="24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2051720" y="335699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Les 12, 13 et 14 février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29309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l’issue du stage, les élèves devront rédiger un rapport dactylographié qui sera restitué au PP avant le </a:t>
            </a:r>
            <a:r>
              <a:rPr lang="fr-FR" sz="2000" b="1" dirty="0" smtClean="0">
                <a:solidFill>
                  <a:srgbClr val="FF0000"/>
                </a:solidFill>
              </a:rPr>
              <a:t>19 mars 2018</a:t>
            </a:r>
          </a:p>
          <a:p>
            <a:endParaRPr lang="fr-FR" sz="2000" dirty="0" smtClean="0"/>
          </a:p>
          <a:p>
            <a:r>
              <a:rPr lang="fr-FR" sz="2000" dirty="0" smtClean="0"/>
              <a:t>Un oral blanc d’EPI sera proposé aux élèves le 11 avril 2018 afin de préparer  l’épreuve de fin d’année </a:t>
            </a:r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9512" y="1196752"/>
            <a:ext cx="871296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Sciences de l’ingénieur au féminin : 23 novembre : contribution à EPI Parcours avenir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27 novembre : fin 1</a:t>
            </a:r>
            <a:r>
              <a:rPr kumimoji="0" lang="fr-F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trimestre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Devoirs communs Français, HG, Maths, Sciences : 4 et 5 décembre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Semaine santé citoyenneté : 18-22 décembre : contribution aux EPI </a:t>
            </a: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 Parcours/ PSC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Stage 3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: 12-13-14 février. Donnera lieu à un rapport écrit et s’intégrera dans l’EPI « parcours avenir ».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23 février : fin 2d trimestre.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DNB blanc : 5-6 avril 2018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Oral blanc EPI : 11 avril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12 -20 avril : séjours (Italie, Allemagne, Somme/Hauts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France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23 mai : oral DNB EPI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652120" y="548680"/>
            <a:ext cx="2232248" cy="5760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Dates à retenir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Les séjours pédagogiques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3 séjours pédagogiques sont proposés cette année aux élèves de 3</a:t>
            </a:r>
            <a:r>
              <a:rPr lang="fr-FR" baseline="30000" dirty="0" smtClean="0"/>
              <a:t>ème</a:t>
            </a:r>
            <a:r>
              <a:rPr lang="fr-FR" dirty="0" smtClean="0"/>
              <a:t> :</a:t>
            </a:r>
          </a:p>
          <a:p>
            <a:pPr>
              <a:buFontTx/>
              <a:buChar char="-"/>
            </a:pPr>
            <a:r>
              <a:rPr lang="fr-FR" dirty="0" smtClean="0"/>
              <a:t>Un échange avec Milan  pour les </a:t>
            </a:r>
            <a:r>
              <a:rPr lang="fr-FR" dirty="0" err="1" smtClean="0"/>
              <a:t>italianistes</a:t>
            </a:r>
            <a:r>
              <a:rPr lang="fr-FR" dirty="0" smtClean="0"/>
              <a:t> du 12 au 19 avril 2018</a:t>
            </a:r>
          </a:p>
          <a:p>
            <a:pPr>
              <a:buFontTx/>
              <a:buChar char="-"/>
            </a:pPr>
            <a:r>
              <a:rPr lang="fr-FR" dirty="0" smtClean="0"/>
              <a:t>Un voyage en Allemagne pour les germanistes du 16 au 20 avril 2018</a:t>
            </a:r>
          </a:p>
          <a:p>
            <a:pPr>
              <a:buFontTx/>
              <a:buChar char="-"/>
            </a:pPr>
            <a:r>
              <a:rPr lang="fr-FR" dirty="0" smtClean="0"/>
              <a:t>Un voyage dans les Hauts de France pour le reste des élèves de 3</a:t>
            </a:r>
            <a:r>
              <a:rPr lang="fr-FR" baseline="30000" dirty="0" smtClean="0"/>
              <a:t>ème</a:t>
            </a:r>
            <a:r>
              <a:rPr lang="fr-FR" dirty="0" smtClean="0"/>
              <a:t> du 16 au 20 avril 2018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Le socle commun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205064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Le socle commun de connaissances, de compétences et de culture identifie, valide les connaissances et compétences qui doivent être acquises à l'issue de la scolarité obligatoire.</a:t>
            </a:r>
          </a:p>
          <a:p>
            <a:pPr>
              <a:buNone/>
            </a:pPr>
            <a:r>
              <a:rPr lang="fr-FR" dirty="0" smtClean="0"/>
              <a:t> 	Il s'articule autour de cinq domaines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121" descr="socle 2016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849" y="404664"/>
            <a:ext cx="8778639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DNB </a:t>
            </a:r>
            <a:br>
              <a:rPr lang="fr-FR" b="1" dirty="0" smtClean="0"/>
            </a:br>
            <a:r>
              <a:rPr lang="fr-FR" sz="4000" dirty="0" smtClean="0"/>
              <a:t>(diplôme national du Brevet)</a:t>
            </a:r>
            <a:endParaRPr lang="fr-FR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446385"/>
            <a:ext cx="8352928" cy="51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Acquis scolaires du cycle 4 : 	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</a:t>
            </a:r>
            <a:r>
              <a:rPr kumimoji="0" lang="fr-FR" sz="24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------/400 points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Niveau de maîtrise atteint dans le livret scolaire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la fin de l’année, chaque élève atteint un niveau de maîtrise des compétences du socle,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qui lui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indiqué par l’équipe pédagogique.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Chaque niveau de maîtrise atteint est converti en nombre de points équivalent, pour chacune des quatre composantes du domaine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Maîtrise insuffisante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points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Maîtrise fragile : 25 points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Maîtrise satisfaisante : 40 points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Très bonne maîtrise : 50 points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11560" y="332656"/>
          <a:ext cx="7992888" cy="502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4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89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11 : </a:t>
                      </a:r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comprendre, s'exprimer en utilisant la langue française à l'oral et à l'écrit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49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12 :</a:t>
                      </a:r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Comprendre, s'exprimer en utilisant une langue étrangère et, le cas échéant, une langue régionale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65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13 : </a:t>
                      </a:r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Comprendre, s'exprimer en utilisant les langages mathématiques, scientifiques et informatiques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65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14 : </a:t>
                      </a:r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Comprendre, s'exprimer en utilisant les langages et arts du corps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56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2 : Les méthodes et outils pour apprendre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056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3 : La formation de la personne et du citoyen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48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4: Les systèmes naturels et les systèmes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techniques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48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Domaine 5: Les représentations du monde et l’activité humaine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5517232"/>
            <a:ext cx="8532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Peuvent s‘y ajouter les points obtenus pour un enseignement de complément que le candidat a suivi et s'il a atteint (10 points) ou dépassé (20 points) les objectifs d'apprentissage du cycle.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7647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CONTRÔLE DE FIN D’ANNÉE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48478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3 épreuves écrites sur 100 points chacune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2117467"/>
            <a:ext cx="7956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Epreuve de mathématiques, physique-chimie, SVT, technologie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2780928"/>
            <a:ext cx="86044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L'épreuve se compose de deux parties, séparées par une pause de 15 minutes :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fr-FR" sz="20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h)  sur le programme de maths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 points 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(45 pts pour les exercices + 5 pts de présentation et maîtrise de la langue française)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2ème partie (1 h) portant sur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deux disciplines parmi physique-chimie, SVT ou technologie</a:t>
            </a:r>
            <a:r>
              <a:rPr lang="fr-F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 points (45 pts pour les exercices + 5 pts de présentation et maîtrise de la langue française).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sujet de cette épreuve comporte obligatoirement au moins un exercice d'algorithmique ou de programmation.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3" grpId="0"/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252083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Epreuve de français, histoire-géographie, enseignement moral et civique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412776"/>
            <a:ext cx="6553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L'épreuve se compose de deux parties :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1978968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Première partie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nalyse et compréhension de textes et de documents, maîtrise de différents langages, en 2 périodes :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>
                <a:tab pos="457200" algn="l"/>
              </a:tabLst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lang="fr-FR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ère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période : histoire, géographie, enseignement moral et civique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 h ;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50 points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</a:b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®"/>
              <a:tabLst>
                <a:tab pos="457200" algn="l"/>
              </a:tabLst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fr-FR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ème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période : français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h et 20 points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</a:b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comprendre, analyser et interpréter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®"/>
              <a:tabLst>
                <a:tab pos="457200" algn="l"/>
              </a:tabLst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Un « fil rouge » est prévu entre ces deux épreuves.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512" y="4663841"/>
            <a:ext cx="8964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Deuxième partie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français – rédaction et maîtrise de la langue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Dictée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 points)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réécriture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 points) 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ravail d'écriture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 points)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sur un sujet à choisir parmi les deux proposés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h 30)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58" grpId="0"/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548680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Epreuve orale sur un projet vu en EPI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536" y="1040106"/>
            <a:ext cx="8101408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L'oral se déroule en deux temps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Exposé oral (5 min)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ntretien avec le jury  (10 min)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 points pour la maîtrise de l'expression orale + 50 points pour la maîtrise du sujet présenté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536" y="3356992"/>
            <a:ext cx="824440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DES POINTS : ........./700 points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faut avoir au moins 350 points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obtenir le brevet.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Mentions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Assez 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ien : 	420 points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Bien  : 		490 points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Très bien  : 		560 points</a:t>
            </a:r>
            <a:endParaRPr kumimoji="0" lang="fr-FR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4868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nouveautés de l’année 2017-2018  en 3</a:t>
            </a:r>
            <a:r>
              <a:rPr lang="fr-FR" sz="28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Croas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Pennoc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3608" y="16288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l’AP (Accompagnement Personnalisé)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2204864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Il est dû à TOUS les élèves  de 3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à raison de 2h par semaine.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Ce n’est pas que du soutien mais cela peut l’être.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Il répond aux besoins des élèves. 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Il est proposé sur la base des compétences à valider dans le socle commun.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Croas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Ar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Pennoc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nous avons choisi de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Mettre des moyens pédagogiques importants puisque nous divisons les classes en 2 sur les disciplines français, maths, histoire géographie EMC et anglais.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De proposer de l’AP répondant aux exigences de la préparation du brevet et de l’entrée au lycée.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De proposer de l’AP dans  le domaine littéraire </a:t>
            </a: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dans le domaine scientifique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655</TotalTime>
  <Words>687</Words>
  <Application>Microsoft Office PowerPoint</Application>
  <PresentationFormat>Affichage à l'écran (4:3)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Débit</vt:lpstr>
      <vt:lpstr>Réunion d’information à destination des parents d’élèves de 3ème</vt:lpstr>
      <vt:lpstr>Le socle commun</vt:lpstr>
      <vt:lpstr>Présentation PowerPoint</vt:lpstr>
      <vt:lpstr>Le DNB  (diplôme national du Brevet)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stage en entreprise (parcours avenir)</vt:lpstr>
      <vt:lpstr>Présentation PowerPoint</vt:lpstr>
      <vt:lpstr>Les séjours pédagogiques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à destination des parents d’élèves de 3ème</dc:title>
  <dc:creator>stephane</dc:creator>
  <cp:lastModifiedBy>p</cp:lastModifiedBy>
  <cp:revision>55</cp:revision>
  <cp:lastPrinted>2017-10-03T09:02:19Z</cp:lastPrinted>
  <dcterms:created xsi:type="dcterms:W3CDTF">2016-09-06T16:44:17Z</dcterms:created>
  <dcterms:modified xsi:type="dcterms:W3CDTF">2017-10-04T08:09:29Z</dcterms:modified>
</cp:coreProperties>
</file>