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1112-DCD1-4ACA-9684-B5B87447086A}" type="datetimeFigureOut">
              <a:rPr lang="fr-FR" smtClean="0"/>
              <a:pPr/>
              <a:t>19/01/2018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8127-DB00-4D40-838A-0306E855327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ucation.francetv.fr/matiere/education-civique/ce2/video/bienvenue-a-l-assemblee-nationa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s.assemblee-nationale.fr/video.4963620_59db7d248e6c1.bienvenue-a-l-assemblee-nationale-9-octobre-2017" TargetMode="External"/><Relationship Id="rId2" Type="http://schemas.openxmlformats.org/officeDocument/2006/relationships/hyperlink" Target="http://education.francetv.fr/matiere/education-civique/ce2/video/bienvenue-a-l-assemblee-national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Monsieur Didier Le </a:t>
            </a:r>
            <a:r>
              <a:rPr lang="fr-FR" dirty="0" err="1" smtClean="0"/>
              <a:t>Gac</a:t>
            </a:r>
            <a:r>
              <a:rPr lang="fr-FR" dirty="0" smtClean="0"/>
              <a:t>, </a:t>
            </a:r>
            <a:br>
              <a:rPr lang="fr-FR" dirty="0" smtClean="0"/>
            </a:br>
            <a:r>
              <a:rPr lang="fr-FR" dirty="0" smtClean="0"/>
              <a:t>député du Finistère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6400800" cy="838944"/>
          </a:xfrm>
        </p:spPr>
        <p:txBody>
          <a:bodyPr/>
          <a:lstStyle/>
          <a:p>
            <a:r>
              <a:rPr lang="fr-FR" dirty="0" smtClean="0"/>
              <a:t>22 décembre 2017</a:t>
            </a:r>
          </a:p>
          <a:p>
            <a:endParaRPr lang="fr-FR" dirty="0"/>
          </a:p>
        </p:txBody>
      </p:sp>
      <p:pic>
        <p:nvPicPr>
          <p:cNvPr id="16387" name="Picture 3" descr="D:\3ème\emc\hemicycle-de-l-assemblee-nationale_slid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519686" cy="1980847"/>
          </a:xfrm>
          <a:prstGeom prst="rect">
            <a:avLst/>
          </a:prstGeom>
          <a:noFill/>
        </p:spPr>
      </p:pic>
      <p:pic>
        <p:nvPicPr>
          <p:cNvPr id="16389" name="Picture 5" descr="http://www2.assemblee-nationale.fr/static/tribun/15/photos/719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293096"/>
            <a:ext cx="1428750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95536" y="5157192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http://videos.assemblee-nationale.fr/video.5357632_5a391993c8be2.2eme-seance--questions-au-gouvernement--orientation-et-reussite-des-etudiants-vote-solennel---f-19-decembre-2017?timecode=3773280</a:t>
            </a:r>
            <a:endParaRPr lang="fr-FR" dirty="0"/>
          </a:p>
        </p:txBody>
      </p:sp>
    </p:spTree>
  </p:cSld>
  <p:clrMapOvr>
    <a:masterClrMapping/>
  </p:clrMapOvr>
  <p:transition advTm="553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71222_0949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4608512" cy="3456384"/>
          </a:xfrm>
          <a:prstGeom prst="ellipse">
            <a:avLst/>
          </a:prstGeom>
        </p:spPr>
      </p:pic>
      <p:pic>
        <p:nvPicPr>
          <p:cNvPr id="6" name="Espace réservé du contenu 5" descr="20171222_0949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356992"/>
            <a:ext cx="4218317" cy="3163738"/>
          </a:xfrm>
          <a:prstGeom prst="ellipse">
            <a:avLst/>
          </a:prstGeom>
        </p:spPr>
      </p:pic>
    </p:spTree>
  </p:cSld>
  <p:clrMapOvr>
    <a:masterClrMapping/>
  </p:clrMapOvr>
  <p:transition advTm="452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u contenu 14" descr="20171222_0950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404664"/>
            <a:ext cx="4512501" cy="3384376"/>
          </a:xfrm>
          <a:prstGeom prst="flowChartAlternateProcess">
            <a:avLst/>
          </a:prstGeom>
        </p:spPr>
      </p:pic>
      <p:pic>
        <p:nvPicPr>
          <p:cNvPr id="16" name="Espace réservé du contenu 15" descr="20171222_0950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4059070"/>
            <a:ext cx="3582549" cy="2686912"/>
          </a:xfrm>
          <a:prstGeom prst="flowChartAlternateProcess">
            <a:avLst/>
          </a:prstGeom>
        </p:spPr>
      </p:pic>
    </p:spTree>
  </p:cSld>
  <p:clrMapOvr>
    <a:masterClrMapping/>
  </p:clrMapOvr>
  <p:transition advTm="5723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784375"/>
            <a:ext cx="6336704" cy="11541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SimSun" pitchFamily="2" charset="-122"/>
                <a:cs typeface="Liberation Serif" pitchFamily="18" charset="0"/>
                <a:hlinkClick r:id="rId2"/>
              </a:rPr>
              <a:t>http://education.francetv.fr/matiere/education-civique/ce2/video/bienvenue-a-l-assemblee-nationale</a:t>
            </a:r>
            <a:endParaRPr kumimoji="0" lang="fr-FR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SimSun" pitchFamily="2" charset="-122"/>
              <a:cs typeface="Liberation Serif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200" dirty="0">
              <a:latin typeface="Liberation Serif" pitchFamily="18" charset="0"/>
              <a:ea typeface="SimSun" pitchFamily="2" charset="-122"/>
              <a:cs typeface="Liberation Serif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itchFamily="18" charset="0"/>
              <a:ea typeface="SimSun" pitchFamily="2" charset="-122"/>
              <a:cs typeface="Liberation Serif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itchFamily="18" charset="0"/>
                <a:ea typeface="SimSun" pitchFamily="2" charset="-122"/>
                <a:cs typeface="Liberation Serif" pitchFamily="18" charset="0"/>
                <a:hlinkClick r:id="rId3"/>
              </a:rPr>
              <a:t>http://videos.assemblee-nationale.fr/video.4963620_59db7d248e6c1.bienvenue-a-l-assemblee-nationale-9-octobre-2017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71222_0951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476672"/>
            <a:ext cx="4032449" cy="3024336"/>
          </a:xfrm>
          <a:prstGeom prst="roundRect">
            <a:avLst/>
          </a:prstGeom>
        </p:spPr>
      </p:pic>
      <p:pic>
        <p:nvPicPr>
          <p:cNvPr id="6" name="Espace réservé du contenu 5" descr="20171222_1003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3645024"/>
            <a:ext cx="3462536" cy="2596902"/>
          </a:xfrm>
          <a:prstGeom prst="roundRect">
            <a:avLst/>
          </a:prstGeom>
        </p:spPr>
      </p:pic>
    </p:spTree>
  </p:cSld>
  <p:clrMapOvr>
    <a:masterClrMapping/>
  </p:clrMapOvr>
  <p:transition advTm="23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20171222_1004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1" y="476672"/>
            <a:ext cx="4128459" cy="3096344"/>
          </a:xfrm>
          <a:prstGeom prst="ellipse">
            <a:avLst/>
          </a:prstGeom>
        </p:spPr>
      </p:pic>
      <p:pic>
        <p:nvPicPr>
          <p:cNvPr id="6" name="Espace réservé du contenu 5" descr="20171222_1004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356992"/>
            <a:ext cx="4326632" cy="3244974"/>
          </a:xfrm>
          <a:prstGeom prst="roundRect">
            <a:avLst/>
          </a:prstGeom>
        </p:spPr>
      </p:pic>
    </p:spTree>
  </p:cSld>
  <p:clrMapOvr>
    <a:masterClrMapping/>
  </p:clrMapOvr>
  <p:transition advTm="7604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97432" y="349439"/>
            <a:ext cx="8549135" cy="503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Le parcours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Maëlina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Quelles études avez-vous fait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Mathilde B : Quel métier faisiez-vous avant d’être élu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Théo : Depuis quand êtes vous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Maxime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Avez-vous encore plus d’ambition qu’être député ? Visez-vous un autre mandat ensuite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Êtes-vous fier de votre parcours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Emma P : Avez-vous d’autres mandats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Alice : de quel parti politique êtes vous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Ksénia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comment avez vous choisi votre parti ? et pourquoi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Awen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Etes vous toujours d’accord avec les idées de M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Macron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Benjamin : Avez-vous déjà vu M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Macron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Loris : Quel politicien vous a le plus inspiré ? Pourquoi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Gwendal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quelles actions avez-vous déjà réalisé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Léa Q : Est-ce difficile de concilier vie de député et vie privée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Enzo D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Depuis quel âge voulez vous travailler dans la politique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Êtes-vous déjà passés à la télé ou à la radio ? Si oui, lesquelles et combien de fois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Dans quel collège étiez-vous lors de votre jeunesse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Comment faites vous pour côtoyer souvent M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Macron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et les autres personnes sans prendre d’autographes ou de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selfies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?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zh-CN" sz="1200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Pourquoi 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Elise C : Qu’est-ce qui vous a donné envie de devenir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Rachel : Pourquoi avoir voulu être député ? Quel est votre but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Damien : C'est un choix ou une obligation pour vous ?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632777"/>
            <a:ext cx="7599997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La « fonction » de député</a:t>
            </a:r>
          </a:p>
          <a:p>
            <a:pPr marL="0" marR="0" lvl="0" indent="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zh-CN" sz="1200" b="1" u="sng" dirty="0"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0" marR="0" lvl="0" indent="17303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Johann T : Avez-vous un programme en tant que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Benjamin : Est-ce que vous travaillez beaucoup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Mathilde B : Sur quoi travaillez-vous en ce moment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Ewen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B : Est-ce impressionnant d’être député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Chloé K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En quoi consiste votre travail de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Une journée type de travail ? Quels horaires faites-vous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Clara : Ce que vous aimez et ce que vous n'aimez pas dans votre travail de député 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Lenny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 quoi sert un député ? 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En quoi ça consiste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Est-ce que c'est dur d'être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Gaëtan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Comment devenir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Combien est-ce que ça paye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Eva : Quelles études pour devenir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Ambre : Que faites vous de vos journées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Klervi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Dans quelles circonstances intervient-il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Alan : Quels sont les requis pour exercer cette fonction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Samuel P : Est-ce que votre métier aide les gens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Alexis : Est-ce qu'un député, c'est indispensable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Lisa : Quelle est la décision la plus importante que vous ayez prise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Elia : Où votre lieu de travail se situe t-il ? Êtes-vous plus souvent à Paris ou dans le Finistère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Ivan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Défendez-vous des lois concernant le sport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30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Avez-vous des projets pour le Finistère ?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-19108"/>
            <a:ext cx="7628063" cy="64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L'Assemblée Nationale :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Thomas : Qu’est-ce que l’Assemblée Nationale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Gabriel : Combien y a t-il de députés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Manon : Y a-t-il beaucoup de femmes dans votre milieu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Juliane : Comment votre présence est-elle vérifiée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Alan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Comment êtes vous placés dans l'hémicycle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Par quels moyens représentez-vous votre circonscription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Êtes-vous seul à travailler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Yann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Comment une loi se créé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t-elle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? Comment se vote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t-elle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Où se déroulent les réunions pour voter les lois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Emma P : Que pensez-vous des députés qui dorment (veillent) pendant la séance ? (vu sur public sénat)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Eléanore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Y a t-il souvent des séances à l’Assemblée Nationale ? Si oui, tous les combien de temps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Pouvez vous nous expliquer une loi votée il n’y a pas longtemps ? (Si possible droit à l’erreur, consentement à 15 ans)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Quelle a été la séance la plus longue à laquelle vous avez assisté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Aël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 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Quelles sont les missions quotidiennes d’un député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Combien de jours par semaine allez-vous à l’Assemblée Nationale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Est-ce que vous travaillez avec des députés ?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CN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Des questions sur la politique du gouvernement :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Ewen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 Q: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Si vous réduisez les charges des entreprises en abaissant de 25 % l’impôt sur les sociétés et en supprimant le RSI vous allez combler le creux de l’économie en augmentant quoi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Vous dites dans le côté tourisme qu’il faut poursuivre une meilleure accessibilité du Finistère mais comment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Qu’avez-vous prévu comme loi ou mesure concernant la menace DAESH ? 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Concernant les retraites, vont-elles augmenter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Y </a:t>
            </a:r>
            <a:r>
              <a:rPr kumimoji="0" lang="fr-FR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at</a:t>
            </a: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-il des mesures en préparation concernant le système scolaire ?</a:t>
            </a:r>
            <a:endParaRPr kumimoji="0" lang="fr-FR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Que pensez-vous de la politique allemand, de leur système politique ? </a:t>
            </a:r>
            <a:endParaRPr kumimoji="0" lang="fr-F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0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</Words>
  <Application>Microsoft Office PowerPoint</Application>
  <PresentationFormat>Affichage à l'écran (4:3)</PresentationFormat>
  <Paragraphs>97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Monsieur Didier Le Gac,  député du Finistère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Monsieur Didier Le Gac,  député du Finistère</dc:title>
  <dc:creator>Martine</dc:creator>
  <cp:lastModifiedBy>Martine</cp:lastModifiedBy>
  <cp:revision>6</cp:revision>
  <dcterms:created xsi:type="dcterms:W3CDTF">2018-01-02T14:02:24Z</dcterms:created>
  <dcterms:modified xsi:type="dcterms:W3CDTF">2018-01-19T19:01:06Z</dcterms:modified>
</cp:coreProperties>
</file>