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1" r:id="rId4"/>
  </p:sldMasterIdLst>
  <p:notesMasterIdLst>
    <p:notesMasterId r:id="rId34"/>
  </p:notesMasterIdLst>
  <p:sldIdLst>
    <p:sldId id="256" r:id="rId5"/>
    <p:sldId id="284" r:id="rId6"/>
    <p:sldId id="310" r:id="rId7"/>
    <p:sldId id="311" r:id="rId8"/>
    <p:sldId id="317" r:id="rId9"/>
    <p:sldId id="319" r:id="rId10"/>
    <p:sldId id="309" r:id="rId11"/>
    <p:sldId id="316" r:id="rId12"/>
    <p:sldId id="288" r:id="rId13"/>
    <p:sldId id="289" r:id="rId14"/>
    <p:sldId id="290" r:id="rId15"/>
    <p:sldId id="292" r:id="rId16"/>
    <p:sldId id="304" r:id="rId17"/>
    <p:sldId id="305" r:id="rId18"/>
    <p:sldId id="321" r:id="rId19"/>
    <p:sldId id="302" r:id="rId20"/>
    <p:sldId id="297" r:id="rId21"/>
    <p:sldId id="314" r:id="rId22"/>
    <p:sldId id="315" r:id="rId23"/>
    <p:sldId id="294" r:id="rId24"/>
    <p:sldId id="295" r:id="rId25"/>
    <p:sldId id="296" r:id="rId26"/>
    <p:sldId id="312" r:id="rId27"/>
    <p:sldId id="298" r:id="rId28"/>
    <p:sldId id="299" r:id="rId29"/>
    <p:sldId id="323" r:id="rId30"/>
    <p:sldId id="322" r:id="rId31"/>
    <p:sldId id="307" r:id="rId32"/>
    <p:sldId id="320" r:id="rId33"/>
  </p:sldIdLst>
  <p:sldSz cx="13004800" cy="97536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lin, Hélène" initials="HH" lastIdx="37" clrIdx="0">
    <p:extLst>
      <p:ext uri="{19B8F6BF-5375-455C-9EA6-DF929625EA0E}">
        <p15:presenceInfo xmlns:p15="http://schemas.microsoft.com/office/powerpoint/2012/main" userId="S::hehu@ciep.fr::c551eca6-6039-4e0d-848c-1c9d7df744f9" providerId="AD"/>
      </p:ext>
    </p:extLst>
  </p:cmAuthor>
  <p:cmAuthor id="2" name="Chelli, Thaouizet" initials="CT" lastIdx="9" clrIdx="1">
    <p:extLst>
      <p:ext uri="{19B8F6BF-5375-455C-9EA6-DF929625EA0E}">
        <p15:presenceInfo xmlns:p15="http://schemas.microsoft.com/office/powerpoint/2012/main" userId="Chelli, Thaouizet" providerId="None"/>
      </p:ext>
    </p:extLst>
  </p:cmAuthor>
  <p:cmAuthor id="3" name="Quéré, Olivier" initials="QO" lastIdx="13" clrIdx="2">
    <p:extLst>
      <p:ext uri="{19B8F6BF-5375-455C-9EA6-DF929625EA0E}">
        <p15:presenceInfo xmlns:p15="http://schemas.microsoft.com/office/powerpoint/2012/main" userId="S::olqu@ciep.fr::bdf58622-d48a-4315-97c9-33bbcc0042a4" providerId="AD"/>
      </p:ext>
    </p:extLst>
  </p:cmAuthor>
  <p:cmAuthor id="4" name="Nguyen, Huyen Anh" initials="NHA" lastIdx="3" clrIdx="3">
    <p:extLst>
      <p:ext uri="{19B8F6BF-5375-455C-9EA6-DF929625EA0E}">
        <p15:presenceInfo xmlns:p15="http://schemas.microsoft.com/office/powerpoint/2012/main" userId="Nguyen, Huyen Anh" providerId="None"/>
      </p:ext>
    </p:extLst>
  </p:cmAuthor>
  <p:cmAuthor id="5" name="Chelli, Thaouizet" initials="CT [2]" lastIdx="2" clrIdx="4">
    <p:extLst>
      <p:ext uri="{19B8F6BF-5375-455C-9EA6-DF929625EA0E}">
        <p15:presenceInfo xmlns:p15="http://schemas.microsoft.com/office/powerpoint/2012/main" userId="S::thch@ciep.fr::d9fa026b-2a0d-433f-9178-0f785594bc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627770-31E3-4C24-B387-B5996DE9111A}" v="1" dt="2021-10-28T14:36:51.79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72" autoAdjust="0"/>
  </p:normalViewPr>
  <p:slideViewPr>
    <p:cSldViewPr snapToGrid="0">
      <p:cViewPr varScale="1">
        <p:scale>
          <a:sx n="53" d="100"/>
          <a:sy n="53" d="100"/>
        </p:scale>
        <p:origin x="115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lli, Thaouizet" userId="S::thch@ciep.fr::d9fa026b-2a0d-433f-9178-0f785594bc1b" providerId="AD" clId="Web-{F325D56B-6E60-8370-8A6D-BD8624409C45}"/>
    <pc:docChg chg="modSld">
      <pc:chgData name="Chelli, Thaouizet" userId="S::thch@ciep.fr::d9fa026b-2a0d-433f-9178-0f785594bc1b" providerId="AD" clId="Web-{F325D56B-6E60-8370-8A6D-BD8624409C45}" dt="2020-09-21T14:09:22.785" v="56" actId="20577"/>
      <pc:docMkLst>
        <pc:docMk/>
      </pc:docMkLst>
      <pc:sldChg chg="modSp">
        <pc:chgData name="Chelli, Thaouizet" userId="S::thch@ciep.fr::d9fa026b-2a0d-433f-9178-0f785594bc1b" providerId="AD" clId="Web-{F325D56B-6E60-8370-8A6D-BD8624409C45}" dt="2020-09-21T14:09:17.738" v="54" actId="20577"/>
        <pc:sldMkLst>
          <pc:docMk/>
          <pc:sldMk cId="3619248911" sldId="291"/>
        </pc:sldMkLst>
        <pc:spChg chg="mod">
          <ac:chgData name="Chelli, Thaouizet" userId="S::thch@ciep.fr::d9fa026b-2a0d-433f-9178-0f785594bc1b" providerId="AD" clId="Web-{F325D56B-6E60-8370-8A6D-BD8624409C45}" dt="2020-09-21T14:09:17.738" v="54" actId="20577"/>
          <ac:spMkLst>
            <pc:docMk/>
            <pc:sldMk cId="3619248911" sldId="291"/>
            <ac:spMk id="3" creationId="{00000000-0000-0000-0000-000000000000}"/>
          </ac:spMkLst>
        </pc:spChg>
      </pc:sldChg>
    </pc:docChg>
  </pc:docChgLst>
  <pc:docChgLst>
    <pc:chgData name="Hulin, Hélène" userId="c551eca6-6039-4e0d-848c-1c9d7df744f9" providerId="ADAL" clId="{2E598C42-4F0B-44BB-93F9-9FA428B8A773}"/>
    <pc:docChg chg="undo custSel addSld delSld modSld sldOrd">
      <pc:chgData name="Hulin, Hélène" userId="c551eca6-6039-4e0d-848c-1c9d7df744f9" providerId="ADAL" clId="{2E598C42-4F0B-44BB-93F9-9FA428B8A773}" dt="2020-10-22T13:03:56.336" v="1098" actId="20577"/>
      <pc:docMkLst>
        <pc:docMk/>
      </pc:docMkLst>
      <pc:sldChg chg="modNotesTx">
        <pc:chgData name="Hulin, Hélène" userId="c551eca6-6039-4e0d-848c-1c9d7df744f9" providerId="ADAL" clId="{2E598C42-4F0B-44BB-93F9-9FA428B8A773}" dt="2020-10-19T09:25:24.684" v="1029" actId="6549"/>
        <pc:sldMkLst>
          <pc:docMk/>
          <pc:sldMk cId="231677323" sldId="284"/>
        </pc:sldMkLst>
      </pc:sldChg>
      <pc:sldChg chg="modSp modNotesTx">
        <pc:chgData name="Hulin, Hélène" userId="c551eca6-6039-4e0d-848c-1c9d7df744f9" providerId="ADAL" clId="{2E598C42-4F0B-44BB-93F9-9FA428B8A773}" dt="2020-10-19T09:05:00.173" v="531" actId="20577"/>
        <pc:sldMkLst>
          <pc:docMk/>
          <pc:sldMk cId="3088901448" sldId="287"/>
        </pc:sldMkLst>
        <pc:spChg chg="mod">
          <ac:chgData name="Hulin, Hélène" userId="c551eca6-6039-4e0d-848c-1c9d7df744f9" providerId="ADAL" clId="{2E598C42-4F0B-44BB-93F9-9FA428B8A773}" dt="2020-10-19T09:05:00.173" v="531" actId="20577"/>
          <ac:spMkLst>
            <pc:docMk/>
            <pc:sldMk cId="3088901448" sldId="287"/>
            <ac:spMk id="30" creationId="{00000000-0000-0000-0000-000000000000}"/>
          </ac:spMkLst>
        </pc:spChg>
        <pc:spChg chg="mod">
          <ac:chgData name="Hulin, Hélène" userId="c551eca6-6039-4e0d-848c-1c9d7df744f9" providerId="ADAL" clId="{2E598C42-4F0B-44BB-93F9-9FA428B8A773}" dt="2020-10-19T08:58:41.778" v="159" actId="313"/>
          <ac:spMkLst>
            <pc:docMk/>
            <pc:sldMk cId="3088901448" sldId="287"/>
            <ac:spMk id="32" creationId="{00000000-0000-0000-0000-000000000000}"/>
          </ac:spMkLst>
        </pc:spChg>
      </pc:sldChg>
      <pc:sldChg chg="modNotesTx">
        <pc:chgData name="Hulin, Hélène" userId="c551eca6-6039-4e0d-848c-1c9d7df744f9" providerId="ADAL" clId="{2E598C42-4F0B-44BB-93F9-9FA428B8A773}" dt="2020-10-19T09:06:49.103" v="536" actId="20577"/>
        <pc:sldMkLst>
          <pc:docMk/>
          <pc:sldMk cId="1089992713" sldId="292"/>
        </pc:sldMkLst>
      </pc:sldChg>
      <pc:sldChg chg="modNotesTx">
        <pc:chgData name="Hulin, Hélène" userId="c551eca6-6039-4e0d-848c-1c9d7df744f9" providerId="ADAL" clId="{2E598C42-4F0B-44BB-93F9-9FA428B8A773}" dt="2020-10-19T09:22:00.493" v="916" actId="113"/>
        <pc:sldMkLst>
          <pc:docMk/>
          <pc:sldMk cId="1857934290" sldId="295"/>
        </pc:sldMkLst>
      </pc:sldChg>
      <pc:sldChg chg="modNotesTx">
        <pc:chgData name="Hulin, Hélène" userId="c551eca6-6039-4e0d-848c-1c9d7df744f9" providerId="ADAL" clId="{2E598C42-4F0B-44BB-93F9-9FA428B8A773}" dt="2020-10-19T09:17:12.960" v="906" actId="20577"/>
        <pc:sldMkLst>
          <pc:docMk/>
          <pc:sldMk cId="3886445461" sldId="297"/>
        </pc:sldMkLst>
      </pc:sldChg>
      <pc:sldChg chg="modNotesTx">
        <pc:chgData name="Hulin, Hélène" userId="c551eca6-6039-4e0d-848c-1c9d7df744f9" providerId="ADAL" clId="{2E598C42-4F0B-44BB-93F9-9FA428B8A773}" dt="2020-10-19T09:24:05.820" v="992" actId="20577"/>
        <pc:sldMkLst>
          <pc:docMk/>
          <pc:sldMk cId="696306708" sldId="298"/>
        </pc:sldMkLst>
      </pc:sldChg>
      <pc:sldChg chg="modNotesTx">
        <pc:chgData name="Hulin, Hélène" userId="c551eca6-6039-4e0d-848c-1c9d7df744f9" providerId="ADAL" clId="{2E598C42-4F0B-44BB-93F9-9FA428B8A773}" dt="2020-10-19T09:16:06.457" v="875" actId="20577"/>
        <pc:sldMkLst>
          <pc:docMk/>
          <pc:sldMk cId="3464285248" sldId="304"/>
        </pc:sldMkLst>
      </pc:sldChg>
      <pc:sldChg chg="modNotesTx">
        <pc:chgData name="Hulin, Hélène" userId="c551eca6-6039-4e0d-848c-1c9d7df744f9" providerId="ADAL" clId="{2E598C42-4F0B-44BB-93F9-9FA428B8A773}" dt="2020-10-19T09:16:25.038" v="888" actId="20577"/>
        <pc:sldMkLst>
          <pc:docMk/>
          <pc:sldMk cId="88780284" sldId="305"/>
        </pc:sldMkLst>
      </pc:sldChg>
      <pc:sldChg chg="del">
        <pc:chgData name="Hulin, Hélène" userId="c551eca6-6039-4e0d-848c-1c9d7df744f9" providerId="ADAL" clId="{2E598C42-4F0B-44BB-93F9-9FA428B8A773}" dt="2020-10-19T08:50:26.223" v="17" actId="2696"/>
        <pc:sldMkLst>
          <pc:docMk/>
          <pc:sldMk cId="2434157129" sldId="308"/>
        </pc:sldMkLst>
      </pc:sldChg>
      <pc:sldChg chg="modNotesTx">
        <pc:chgData name="Hulin, Hélène" userId="c551eca6-6039-4e0d-848c-1c9d7df744f9" providerId="ADAL" clId="{2E598C42-4F0B-44BB-93F9-9FA428B8A773}" dt="2020-10-19T08:55:17.373" v="53" actId="20577"/>
        <pc:sldMkLst>
          <pc:docMk/>
          <pc:sldMk cId="462315939" sldId="309"/>
        </pc:sldMkLst>
      </pc:sldChg>
      <pc:sldChg chg="modSp ord modNotesTx">
        <pc:chgData name="Hulin, Hélène" userId="c551eca6-6039-4e0d-848c-1c9d7df744f9" providerId="ADAL" clId="{2E598C42-4F0B-44BB-93F9-9FA428B8A773}" dt="2020-10-19T08:54:04.743" v="51" actId="20577"/>
        <pc:sldMkLst>
          <pc:docMk/>
          <pc:sldMk cId="719011975" sldId="310"/>
        </pc:sldMkLst>
        <pc:spChg chg="mod">
          <ac:chgData name="Hulin, Hélène" userId="c551eca6-6039-4e0d-848c-1c9d7df744f9" providerId="ADAL" clId="{2E598C42-4F0B-44BB-93F9-9FA428B8A773}" dt="2020-10-19T08:51:50.570" v="27" actId="255"/>
          <ac:spMkLst>
            <pc:docMk/>
            <pc:sldMk cId="719011975" sldId="310"/>
            <ac:spMk id="16" creationId="{90E8FD5A-5625-40A2-85D8-2623D7F661D1}"/>
          </ac:spMkLst>
        </pc:spChg>
        <pc:spChg chg="mod">
          <ac:chgData name="Hulin, Hélène" userId="c551eca6-6039-4e0d-848c-1c9d7df744f9" providerId="ADAL" clId="{2E598C42-4F0B-44BB-93F9-9FA428B8A773}" dt="2020-10-19T08:51:35.051" v="24" actId="255"/>
          <ac:spMkLst>
            <pc:docMk/>
            <pc:sldMk cId="719011975" sldId="310"/>
            <ac:spMk id="21" creationId="{D3EF3EE5-6EA0-40A7-9519-A0BE7D558D14}"/>
          </ac:spMkLst>
        </pc:spChg>
        <pc:graphicFrameChg chg="mod modGraphic">
          <ac:chgData name="Hulin, Hélène" userId="c551eca6-6039-4e0d-848c-1c9d7df744f9" providerId="ADAL" clId="{2E598C42-4F0B-44BB-93F9-9FA428B8A773}" dt="2020-10-19T08:52:14.898" v="29" actId="20577"/>
          <ac:graphicFrameMkLst>
            <pc:docMk/>
            <pc:sldMk cId="719011975" sldId="310"/>
            <ac:graphicFrameMk id="20" creationId="{F42634EF-BC39-4966-90C8-4DBF4F3DFBAB}"/>
          </ac:graphicFrameMkLst>
        </pc:graphicFrameChg>
        <pc:picChg chg="mod">
          <ac:chgData name="Hulin, Hélène" userId="c551eca6-6039-4e0d-848c-1c9d7df744f9" providerId="ADAL" clId="{2E598C42-4F0B-44BB-93F9-9FA428B8A773}" dt="2020-10-19T08:51:44.299" v="26" actId="1076"/>
          <ac:picMkLst>
            <pc:docMk/>
            <pc:sldMk cId="719011975" sldId="310"/>
            <ac:picMk id="2" creationId="{00000000-0000-0000-0000-000000000000}"/>
          </ac:picMkLst>
        </pc:picChg>
      </pc:sldChg>
      <pc:sldChg chg="modSp modAnim modNotesTx">
        <pc:chgData name="Hulin, Hélène" userId="c551eca6-6039-4e0d-848c-1c9d7df744f9" providerId="ADAL" clId="{2E598C42-4F0B-44BB-93F9-9FA428B8A773}" dt="2020-10-19T09:26:52.081" v="1075" actId="20577"/>
        <pc:sldMkLst>
          <pc:docMk/>
          <pc:sldMk cId="419296481" sldId="311"/>
        </pc:sldMkLst>
        <pc:spChg chg="mod">
          <ac:chgData name="Hulin, Hélène" userId="c551eca6-6039-4e0d-848c-1c9d7df744f9" providerId="ADAL" clId="{2E598C42-4F0B-44BB-93F9-9FA428B8A773}" dt="2020-10-19T09:26:52.081" v="1075" actId="20577"/>
          <ac:spMkLst>
            <pc:docMk/>
            <pc:sldMk cId="419296481" sldId="311"/>
            <ac:spMk id="6" creationId="{E89D5642-FC66-4A53-A55E-156D648936F6}"/>
          </ac:spMkLst>
        </pc:spChg>
      </pc:sldChg>
      <pc:sldChg chg="modNotesTx">
        <pc:chgData name="Hulin, Hélène" userId="c551eca6-6039-4e0d-848c-1c9d7df744f9" providerId="ADAL" clId="{2E598C42-4F0B-44BB-93F9-9FA428B8A773}" dt="2020-10-19T09:23:35.432" v="985" actId="20577"/>
        <pc:sldMkLst>
          <pc:docMk/>
          <pc:sldMk cId="2782748126" sldId="312"/>
        </pc:sldMkLst>
      </pc:sldChg>
      <pc:sldChg chg="addSp modSp modAnim addCm modCm modNotesTx">
        <pc:chgData name="Hulin, Hélène" userId="c551eca6-6039-4e0d-848c-1c9d7df744f9" providerId="ADAL" clId="{2E598C42-4F0B-44BB-93F9-9FA428B8A773}" dt="2020-10-19T09:21:22.711" v="913"/>
        <pc:sldMkLst>
          <pc:docMk/>
          <pc:sldMk cId="836780946" sldId="314"/>
        </pc:sldMkLst>
        <pc:spChg chg="add mod">
          <ac:chgData name="Hulin, Hélène" userId="c551eca6-6039-4e0d-848c-1c9d7df744f9" providerId="ADAL" clId="{2E598C42-4F0B-44BB-93F9-9FA428B8A773}" dt="2020-10-19T09:19:24.404" v="909" actId="1076"/>
          <ac:spMkLst>
            <pc:docMk/>
            <pc:sldMk cId="836780946" sldId="314"/>
            <ac:spMk id="9" creationId="{DEB75C45-1111-45CC-9CEF-53427FA434B9}"/>
          </ac:spMkLst>
        </pc:spChg>
        <pc:spChg chg="add mod">
          <ac:chgData name="Hulin, Hélène" userId="c551eca6-6039-4e0d-848c-1c9d7df744f9" providerId="ADAL" clId="{2E598C42-4F0B-44BB-93F9-9FA428B8A773}" dt="2020-10-19T09:19:37.249" v="911" actId="1076"/>
          <ac:spMkLst>
            <pc:docMk/>
            <pc:sldMk cId="836780946" sldId="314"/>
            <ac:spMk id="10" creationId="{57D03F8F-B3E5-4ABF-96A0-82F27A02C949}"/>
          </ac:spMkLst>
        </pc:spChg>
      </pc:sldChg>
      <pc:sldChg chg="modSp modNotesTx">
        <pc:chgData name="Hulin, Hélène" userId="c551eca6-6039-4e0d-848c-1c9d7df744f9" providerId="ADAL" clId="{2E598C42-4F0B-44BB-93F9-9FA428B8A773}" dt="2020-10-19T09:02:13.755" v="285" actId="1076"/>
        <pc:sldMkLst>
          <pc:docMk/>
          <pc:sldMk cId="2594100733" sldId="316"/>
        </pc:sldMkLst>
        <pc:picChg chg="mod">
          <ac:chgData name="Hulin, Hélène" userId="c551eca6-6039-4e0d-848c-1c9d7df744f9" providerId="ADAL" clId="{2E598C42-4F0B-44BB-93F9-9FA428B8A773}" dt="2020-10-19T09:02:13.755" v="285" actId="1076"/>
          <ac:picMkLst>
            <pc:docMk/>
            <pc:sldMk cId="2594100733" sldId="316"/>
            <ac:picMk id="2" creationId="{00000000-0000-0000-0000-000000000000}"/>
          </ac:picMkLst>
        </pc:picChg>
      </pc:sldChg>
      <pc:sldChg chg="modNotesTx">
        <pc:chgData name="Hulin, Hélène" userId="c551eca6-6039-4e0d-848c-1c9d7df744f9" providerId="ADAL" clId="{2E598C42-4F0B-44BB-93F9-9FA428B8A773}" dt="2020-10-19T08:55:32.375" v="68" actId="20577"/>
        <pc:sldMkLst>
          <pc:docMk/>
          <pc:sldMk cId="963002083" sldId="317"/>
        </pc:sldMkLst>
      </pc:sldChg>
      <pc:sldChg chg="delSp modSp add delAnim modAnim modNotesTx">
        <pc:chgData name="Hulin, Hélène" userId="c551eca6-6039-4e0d-848c-1c9d7df744f9" providerId="ADAL" clId="{2E598C42-4F0B-44BB-93F9-9FA428B8A773}" dt="2020-10-19T09:04:25.985" v="491" actId="6549"/>
        <pc:sldMkLst>
          <pc:docMk/>
          <pc:sldMk cId="2244949344" sldId="318"/>
        </pc:sldMkLst>
        <pc:spChg chg="del">
          <ac:chgData name="Hulin, Hélène" userId="c551eca6-6039-4e0d-848c-1c9d7df744f9" providerId="ADAL" clId="{2E598C42-4F0B-44BB-93F9-9FA428B8A773}" dt="2020-10-19T09:00:34.584" v="178" actId="478"/>
          <ac:spMkLst>
            <pc:docMk/>
            <pc:sldMk cId="2244949344" sldId="318"/>
            <ac:spMk id="4" creationId="{A7F528C6-A993-4097-98CF-59F0941B6492}"/>
          </ac:spMkLst>
        </pc:spChg>
        <pc:spChg chg="mod">
          <ac:chgData name="Hulin, Hélène" userId="c551eca6-6039-4e0d-848c-1c9d7df744f9" providerId="ADAL" clId="{2E598C42-4F0B-44BB-93F9-9FA428B8A773}" dt="2020-10-19T09:04:20.099" v="490" actId="1076"/>
          <ac:spMkLst>
            <pc:docMk/>
            <pc:sldMk cId="2244949344" sldId="318"/>
            <ac:spMk id="6" creationId="{A7F528C6-A993-4097-98CF-59F0941B6492}"/>
          </ac:spMkLst>
        </pc:spChg>
        <pc:picChg chg="del">
          <ac:chgData name="Hulin, Hélène" userId="c551eca6-6039-4e0d-848c-1c9d7df744f9" providerId="ADAL" clId="{2E598C42-4F0B-44BB-93F9-9FA428B8A773}" dt="2020-10-19T09:00:29.432" v="177" actId="478"/>
          <ac:picMkLst>
            <pc:docMk/>
            <pc:sldMk cId="2244949344" sldId="318"/>
            <ac:picMk id="5" creationId="{131CF927-7AB5-4B36-AC2B-72DAFF79C147}"/>
          </ac:picMkLst>
        </pc:picChg>
      </pc:sldChg>
      <pc:sldChg chg="addSp delSp modSp add delAnim modNotesTx">
        <pc:chgData name="Hulin, Hélène" userId="c551eca6-6039-4e0d-848c-1c9d7df744f9" providerId="ADAL" clId="{2E598C42-4F0B-44BB-93F9-9FA428B8A773}" dt="2020-10-22T13:03:56.336" v="1098" actId="20577"/>
        <pc:sldMkLst>
          <pc:docMk/>
          <pc:sldMk cId="3067623895" sldId="319"/>
        </pc:sldMkLst>
        <pc:spChg chg="del">
          <ac:chgData name="Hulin, Hélène" userId="c551eca6-6039-4e0d-848c-1c9d7df744f9" providerId="ADAL" clId="{2E598C42-4F0B-44BB-93F9-9FA428B8A773}" dt="2020-10-19T09:07:58.574" v="538" actId="478"/>
          <ac:spMkLst>
            <pc:docMk/>
            <pc:sldMk cId="3067623895" sldId="319"/>
            <ac:spMk id="4" creationId="{A7F528C6-A993-4097-98CF-59F0941B6492}"/>
          </ac:spMkLst>
        </pc:spChg>
        <pc:spChg chg="del">
          <ac:chgData name="Hulin, Hélène" userId="c551eca6-6039-4e0d-848c-1c9d7df744f9" providerId="ADAL" clId="{2E598C42-4F0B-44BB-93F9-9FA428B8A773}" dt="2020-10-19T09:08:08.682" v="542" actId="478"/>
          <ac:spMkLst>
            <pc:docMk/>
            <pc:sldMk cId="3067623895" sldId="319"/>
            <ac:spMk id="6" creationId="{A7F528C6-A993-4097-98CF-59F0941B6492}"/>
          </ac:spMkLst>
        </pc:spChg>
        <pc:spChg chg="add mod">
          <ac:chgData name="Hulin, Hélène" userId="c551eca6-6039-4e0d-848c-1c9d7df744f9" providerId="ADAL" clId="{2E598C42-4F0B-44BB-93F9-9FA428B8A773}" dt="2020-10-22T13:03:56.336" v="1098" actId="20577"/>
          <ac:spMkLst>
            <pc:docMk/>
            <pc:sldMk cId="3067623895" sldId="319"/>
            <ac:spMk id="7" creationId="{E2AEB7EB-0DD4-4015-BE55-0D26BF7E6FF7}"/>
          </ac:spMkLst>
        </pc:spChg>
        <pc:picChg chg="add del mod">
          <ac:chgData name="Hulin, Hélène" userId="c551eca6-6039-4e0d-848c-1c9d7df744f9" providerId="ADAL" clId="{2E598C42-4F0B-44BB-93F9-9FA428B8A773}" dt="2020-10-19T09:09:58.283" v="555" actId="1076"/>
          <ac:picMkLst>
            <pc:docMk/>
            <pc:sldMk cId="3067623895" sldId="319"/>
            <ac:picMk id="2" creationId="{00000000-0000-0000-0000-000000000000}"/>
          </ac:picMkLst>
        </pc:picChg>
        <pc:picChg chg="del">
          <ac:chgData name="Hulin, Hélène" userId="c551eca6-6039-4e0d-848c-1c9d7df744f9" providerId="ADAL" clId="{2E598C42-4F0B-44BB-93F9-9FA428B8A773}" dt="2020-10-19T09:08:00.383" v="539" actId="478"/>
          <ac:picMkLst>
            <pc:docMk/>
            <pc:sldMk cId="3067623895" sldId="319"/>
            <ac:picMk id="5" creationId="{131CF927-7AB5-4B36-AC2B-72DAFF79C147}"/>
          </ac:picMkLst>
        </pc:picChg>
      </pc:sldChg>
      <pc:sldChg chg="modSp add modNotesTx">
        <pc:chgData name="Hulin, Hélène" userId="c551eca6-6039-4e0d-848c-1c9d7df744f9" providerId="ADAL" clId="{2E598C42-4F0B-44BB-93F9-9FA428B8A773}" dt="2020-10-19T09:24:55.053" v="1006" actId="20577"/>
        <pc:sldMkLst>
          <pc:docMk/>
          <pc:sldMk cId="4283444427" sldId="320"/>
        </pc:sldMkLst>
        <pc:spChg chg="mod">
          <ac:chgData name="Hulin, Hélène" userId="c551eca6-6039-4e0d-848c-1c9d7df744f9" providerId="ADAL" clId="{2E598C42-4F0B-44BB-93F9-9FA428B8A773}" dt="2020-10-19T09:24:48.842" v="1005" actId="20577"/>
          <ac:spMkLst>
            <pc:docMk/>
            <pc:sldMk cId="4283444427" sldId="320"/>
            <ac:spMk id="3" creationId="{00000000-0000-0000-0000-000000000000}"/>
          </ac:spMkLst>
        </pc:spChg>
      </pc:sldChg>
    </pc:docChg>
  </pc:docChgLst>
  <pc:docChgLst>
    <pc:chgData name="Quéré, Olivier" userId="bdf58622-d48a-4315-97c9-33bbcc0042a4" providerId="ADAL" clId="{9CC3389E-5F72-4AC1-8B80-6CA72622B16D}"/>
    <pc:docChg chg="sldOrd">
      <pc:chgData name="Quéré, Olivier" userId="bdf58622-d48a-4315-97c9-33bbcc0042a4" providerId="ADAL" clId="{9CC3389E-5F72-4AC1-8B80-6CA72622B16D}" dt="2021-02-02T13:36:39.593" v="0" actId="20578"/>
      <pc:docMkLst>
        <pc:docMk/>
      </pc:docMkLst>
      <pc:sldChg chg="ord">
        <pc:chgData name="Quéré, Olivier" userId="bdf58622-d48a-4315-97c9-33bbcc0042a4" providerId="ADAL" clId="{9CC3389E-5F72-4AC1-8B80-6CA72622B16D}" dt="2021-02-02T13:36:39.593" v="0" actId="20578"/>
        <pc:sldMkLst>
          <pc:docMk/>
          <pc:sldMk cId="1315457608" sldId="302"/>
        </pc:sldMkLst>
      </pc:sldChg>
    </pc:docChg>
  </pc:docChgLst>
  <pc:docChgLst>
    <pc:chgData name="Nguyen, Huyen Anh" userId="78e4bf4e-71dd-4456-9a5f-fef5c8c12d7c" providerId="ADAL" clId="{4EA58F6E-015C-41C6-B480-A69D1E40ED57}"/>
    <pc:docChg chg="undo custSel addSld delSld modSld">
      <pc:chgData name="Nguyen, Huyen Anh" userId="78e4bf4e-71dd-4456-9a5f-fef5c8c12d7c" providerId="ADAL" clId="{4EA58F6E-015C-41C6-B480-A69D1E40ED57}" dt="2020-10-14T15:16:07.009" v="337" actId="1076"/>
      <pc:docMkLst>
        <pc:docMk/>
      </pc:docMkLst>
      <pc:sldChg chg="modSp mod">
        <pc:chgData name="Nguyen, Huyen Anh" userId="78e4bf4e-71dd-4456-9a5f-fef5c8c12d7c" providerId="ADAL" clId="{4EA58F6E-015C-41C6-B480-A69D1E40ED57}" dt="2020-10-12T08:40:11.124" v="90" actId="20577"/>
        <pc:sldMkLst>
          <pc:docMk/>
          <pc:sldMk cId="3040510386" sldId="290"/>
        </pc:sldMkLst>
        <pc:spChg chg="mod">
          <ac:chgData name="Nguyen, Huyen Anh" userId="78e4bf4e-71dd-4456-9a5f-fef5c8c12d7c" providerId="ADAL" clId="{4EA58F6E-015C-41C6-B480-A69D1E40ED57}" dt="2020-10-12T08:40:11.124" v="90" actId="20577"/>
          <ac:spMkLst>
            <pc:docMk/>
            <pc:sldMk cId="3040510386" sldId="290"/>
            <ac:spMk id="32" creationId="{00000000-0000-0000-0000-000000000000}"/>
          </ac:spMkLst>
        </pc:spChg>
      </pc:sldChg>
      <pc:sldChg chg="delCm">
        <pc:chgData name="Nguyen, Huyen Anh" userId="78e4bf4e-71dd-4456-9a5f-fef5c8c12d7c" providerId="ADAL" clId="{4EA58F6E-015C-41C6-B480-A69D1E40ED57}" dt="2020-10-13T12:00:28.196" v="124" actId="1592"/>
        <pc:sldMkLst>
          <pc:docMk/>
          <pc:sldMk cId="1089992713" sldId="292"/>
        </pc:sldMkLst>
      </pc:sldChg>
      <pc:sldChg chg="delCm">
        <pc:chgData name="Nguyen, Huyen Anh" userId="78e4bf4e-71dd-4456-9a5f-fef5c8c12d7c" providerId="ADAL" clId="{4EA58F6E-015C-41C6-B480-A69D1E40ED57}" dt="2020-10-13T12:00:57.553" v="126" actId="1592"/>
        <pc:sldMkLst>
          <pc:docMk/>
          <pc:sldMk cId="1216825315" sldId="303"/>
        </pc:sldMkLst>
      </pc:sldChg>
      <pc:sldChg chg="delCm modNotesTx">
        <pc:chgData name="Nguyen, Huyen Anh" userId="78e4bf4e-71dd-4456-9a5f-fef5c8c12d7c" providerId="ADAL" clId="{4EA58F6E-015C-41C6-B480-A69D1E40ED57}" dt="2020-10-14T06:59:55.354" v="283" actId="20577"/>
        <pc:sldMkLst>
          <pc:docMk/>
          <pc:sldMk cId="3464285248" sldId="304"/>
        </pc:sldMkLst>
      </pc:sldChg>
      <pc:sldChg chg="delCm modNotesTx">
        <pc:chgData name="Nguyen, Huyen Anh" userId="78e4bf4e-71dd-4456-9a5f-fef5c8c12d7c" providerId="ADAL" clId="{4EA58F6E-015C-41C6-B480-A69D1E40ED57}" dt="2020-10-13T12:00:45.185" v="125" actId="1592"/>
        <pc:sldMkLst>
          <pc:docMk/>
          <pc:sldMk cId="2434157129" sldId="308"/>
        </pc:sldMkLst>
      </pc:sldChg>
      <pc:sldChg chg="modNotesTx">
        <pc:chgData name="Nguyen, Huyen Anh" userId="78e4bf4e-71dd-4456-9a5f-fef5c8c12d7c" providerId="ADAL" clId="{4EA58F6E-015C-41C6-B480-A69D1E40ED57}" dt="2020-10-12T07:54:10.533" v="86" actId="20577"/>
        <pc:sldMkLst>
          <pc:docMk/>
          <pc:sldMk cId="719011975" sldId="310"/>
        </pc:sldMkLst>
      </pc:sldChg>
      <pc:sldChg chg="modNotesTx">
        <pc:chgData name="Nguyen, Huyen Anh" userId="78e4bf4e-71dd-4456-9a5f-fef5c8c12d7c" providerId="ADAL" clId="{4EA58F6E-015C-41C6-B480-A69D1E40ED57}" dt="2020-10-12T07:22:33.219" v="84" actId="20577"/>
        <pc:sldMkLst>
          <pc:docMk/>
          <pc:sldMk cId="2594100733" sldId="316"/>
        </pc:sldMkLst>
      </pc:sldChg>
      <pc:sldChg chg="addSp delSp modSp add mod delAnim modAnim modNotesTx">
        <pc:chgData name="Nguyen, Huyen Anh" userId="78e4bf4e-71dd-4456-9a5f-fef5c8c12d7c" providerId="ADAL" clId="{4EA58F6E-015C-41C6-B480-A69D1E40ED57}" dt="2020-10-14T15:16:07.009" v="337" actId="1076"/>
        <pc:sldMkLst>
          <pc:docMk/>
          <pc:sldMk cId="963002083" sldId="317"/>
        </pc:sldMkLst>
        <pc:spChg chg="mod">
          <ac:chgData name="Nguyen, Huyen Anh" userId="78e4bf4e-71dd-4456-9a5f-fef5c8c12d7c" providerId="ADAL" clId="{4EA58F6E-015C-41C6-B480-A69D1E40ED57}" dt="2020-10-14T15:16:07.009" v="337" actId="1076"/>
          <ac:spMkLst>
            <pc:docMk/>
            <pc:sldMk cId="963002083" sldId="317"/>
            <ac:spMk id="4" creationId="{A7F528C6-A993-4097-98CF-59F0941B6492}"/>
          </ac:spMkLst>
        </pc:spChg>
        <pc:spChg chg="del">
          <ac:chgData name="Nguyen, Huyen Anh" userId="78e4bf4e-71dd-4456-9a5f-fef5c8c12d7c" providerId="ADAL" clId="{4EA58F6E-015C-41C6-B480-A69D1E40ED57}" dt="2020-10-14T15:03:18.917" v="287" actId="478"/>
          <ac:spMkLst>
            <pc:docMk/>
            <pc:sldMk cId="963002083" sldId="317"/>
            <ac:spMk id="6" creationId="{E89D5642-FC66-4A53-A55E-156D648936F6}"/>
          </ac:spMkLst>
        </pc:spChg>
        <pc:picChg chg="add mod">
          <ac:chgData name="Nguyen, Huyen Anh" userId="78e4bf4e-71dd-4456-9a5f-fef5c8c12d7c" providerId="ADAL" clId="{4EA58F6E-015C-41C6-B480-A69D1E40ED57}" dt="2020-10-14T15:16:00.120" v="336" actId="14100"/>
          <ac:picMkLst>
            <pc:docMk/>
            <pc:sldMk cId="963002083" sldId="317"/>
            <ac:picMk id="5" creationId="{131CF927-7AB5-4B36-AC2B-72DAFF79C147}"/>
          </ac:picMkLst>
        </pc:picChg>
        <pc:picChg chg="del">
          <ac:chgData name="Nguyen, Huyen Anh" userId="78e4bf4e-71dd-4456-9a5f-fef5c8c12d7c" providerId="ADAL" clId="{4EA58F6E-015C-41C6-B480-A69D1E40ED57}" dt="2020-10-14T15:08:03.869" v="330" actId="478"/>
          <ac:picMkLst>
            <pc:docMk/>
            <pc:sldMk cId="963002083" sldId="317"/>
            <ac:picMk id="7" creationId="{DCC5D8F8-65A3-48D4-BD8A-D9F20C9F5949}"/>
          </ac:picMkLst>
        </pc:picChg>
        <pc:picChg chg="del">
          <ac:chgData name="Nguyen, Huyen Anh" userId="78e4bf4e-71dd-4456-9a5f-fef5c8c12d7c" providerId="ADAL" clId="{4EA58F6E-015C-41C6-B480-A69D1E40ED57}" dt="2020-10-14T15:08:06.447" v="331" actId="478"/>
          <ac:picMkLst>
            <pc:docMk/>
            <pc:sldMk cId="963002083" sldId="317"/>
            <ac:picMk id="8" creationId="{3BBE04E8-AE5B-4F25-B9AD-C4795849B8F2}"/>
          </ac:picMkLst>
        </pc:picChg>
      </pc:sldChg>
      <pc:sldChg chg="new del">
        <pc:chgData name="Nguyen, Huyen Anh" userId="78e4bf4e-71dd-4456-9a5f-fef5c8c12d7c" providerId="ADAL" clId="{4EA58F6E-015C-41C6-B480-A69D1E40ED57}" dt="2020-10-14T15:02:54.370" v="285" actId="680"/>
        <pc:sldMkLst>
          <pc:docMk/>
          <pc:sldMk cId="3775145317" sldId="317"/>
        </pc:sldMkLst>
      </pc:sldChg>
    </pc:docChg>
  </pc:docChgLst>
  <pc:docChgLst>
    <pc:chgData name="Nguyen, Huyen Anh" userId="78e4bf4e-71dd-4456-9a5f-fef5c8c12d7c" providerId="ADAL" clId="{5066F346-E367-4641-A3A1-E98943FDBD93}"/>
    <pc:docChg chg="undo redo custSel modSld">
      <pc:chgData name="Nguyen, Huyen Anh" userId="78e4bf4e-71dd-4456-9a5f-fef5c8c12d7c" providerId="ADAL" clId="{5066F346-E367-4641-A3A1-E98943FDBD93}" dt="2021-10-19T10:21:08.267" v="566"/>
      <pc:docMkLst>
        <pc:docMk/>
      </pc:docMkLst>
      <pc:sldChg chg="addSp delSp modSp mod">
        <pc:chgData name="Nguyen, Huyen Anh" userId="78e4bf4e-71dd-4456-9a5f-fef5c8c12d7c" providerId="ADAL" clId="{5066F346-E367-4641-A3A1-E98943FDBD93}" dt="2021-10-18T09:07:12.591" v="396" actId="166"/>
        <pc:sldMkLst>
          <pc:docMk/>
          <pc:sldMk cId="3040510386" sldId="290"/>
        </pc:sldMkLst>
        <pc:spChg chg="ord">
          <ac:chgData name="Nguyen, Huyen Anh" userId="78e4bf4e-71dd-4456-9a5f-fef5c8c12d7c" providerId="ADAL" clId="{5066F346-E367-4641-A3A1-E98943FDBD93}" dt="2021-10-18T09:07:12.591" v="396" actId="166"/>
          <ac:spMkLst>
            <pc:docMk/>
            <pc:sldMk cId="3040510386" sldId="290"/>
            <ac:spMk id="7" creationId="{00000000-0000-0000-0000-000000000000}"/>
          </ac:spMkLst>
        </pc:spChg>
        <pc:picChg chg="del">
          <ac:chgData name="Nguyen, Huyen Anh" userId="78e4bf4e-71dd-4456-9a5f-fef5c8c12d7c" providerId="ADAL" clId="{5066F346-E367-4641-A3A1-E98943FDBD93}" dt="2021-10-18T09:06:15.350" v="392" actId="478"/>
          <ac:picMkLst>
            <pc:docMk/>
            <pc:sldMk cId="3040510386" sldId="290"/>
            <ac:picMk id="4" creationId="{00000000-0000-0000-0000-000000000000}"/>
          </ac:picMkLst>
        </pc:picChg>
        <pc:picChg chg="add ord">
          <ac:chgData name="Nguyen, Huyen Anh" userId="78e4bf4e-71dd-4456-9a5f-fef5c8c12d7c" providerId="ADAL" clId="{5066F346-E367-4641-A3A1-E98943FDBD93}" dt="2021-10-18T09:06:58.968" v="395" actId="167"/>
          <ac:picMkLst>
            <pc:docMk/>
            <pc:sldMk cId="3040510386" sldId="290"/>
            <ac:picMk id="5" creationId="{08545FCB-7435-4A74-BBB0-7D3C45D56F22}"/>
          </ac:picMkLst>
        </pc:picChg>
      </pc:sldChg>
      <pc:sldChg chg="addSp delSp modSp mod">
        <pc:chgData name="Nguyen, Huyen Anh" userId="78e4bf4e-71dd-4456-9a5f-fef5c8c12d7c" providerId="ADAL" clId="{5066F346-E367-4641-A3A1-E98943FDBD93}" dt="2021-10-18T09:20:12.568" v="407" actId="171"/>
        <pc:sldMkLst>
          <pc:docMk/>
          <pc:sldMk cId="1089992713" sldId="292"/>
        </pc:sldMkLst>
        <pc:picChg chg="del">
          <ac:chgData name="Nguyen, Huyen Anh" userId="78e4bf4e-71dd-4456-9a5f-fef5c8c12d7c" providerId="ADAL" clId="{5066F346-E367-4641-A3A1-E98943FDBD93}" dt="2021-10-18T09:19:25.558" v="397" actId="478"/>
          <ac:picMkLst>
            <pc:docMk/>
            <pc:sldMk cId="1089992713" sldId="292"/>
            <ac:picMk id="4" creationId="{00000000-0000-0000-0000-000000000000}"/>
          </ac:picMkLst>
        </pc:picChg>
        <pc:picChg chg="add ord">
          <ac:chgData name="Nguyen, Huyen Anh" userId="78e4bf4e-71dd-4456-9a5f-fef5c8c12d7c" providerId="ADAL" clId="{5066F346-E367-4641-A3A1-E98943FDBD93}" dt="2021-10-18T09:20:12.568" v="407" actId="171"/>
          <ac:picMkLst>
            <pc:docMk/>
            <pc:sldMk cId="1089992713" sldId="292"/>
            <ac:picMk id="6" creationId="{DA9B813D-6CCA-4207-8089-6C8EE65441CF}"/>
          </ac:picMkLst>
        </pc:picChg>
      </pc:sldChg>
      <pc:sldChg chg="addSp delSp modSp mod">
        <pc:chgData name="Nguyen, Huyen Anh" userId="78e4bf4e-71dd-4456-9a5f-fef5c8c12d7c" providerId="ADAL" clId="{5066F346-E367-4641-A3A1-E98943FDBD93}" dt="2021-10-18T09:23:47.503" v="427" actId="171"/>
        <pc:sldMkLst>
          <pc:docMk/>
          <pc:sldMk cId="1857934290" sldId="295"/>
        </pc:sldMkLst>
        <pc:picChg chg="add del">
          <ac:chgData name="Nguyen, Huyen Anh" userId="78e4bf4e-71dd-4456-9a5f-fef5c8c12d7c" providerId="ADAL" clId="{5066F346-E367-4641-A3A1-E98943FDBD93}" dt="2021-10-18T09:23:35.132" v="424" actId="478"/>
          <ac:picMkLst>
            <pc:docMk/>
            <pc:sldMk cId="1857934290" sldId="295"/>
            <ac:picMk id="4" creationId="{00000000-0000-0000-0000-000000000000}"/>
          </ac:picMkLst>
        </pc:picChg>
        <pc:picChg chg="add del">
          <ac:chgData name="Nguyen, Huyen Anh" userId="78e4bf4e-71dd-4456-9a5f-fef5c8c12d7c" providerId="ADAL" clId="{5066F346-E367-4641-A3A1-E98943FDBD93}" dt="2021-10-18T09:23:08.778" v="418" actId="22"/>
          <ac:picMkLst>
            <pc:docMk/>
            <pc:sldMk cId="1857934290" sldId="295"/>
            <ac:picMk id="5" creationId="{2D00B64A-7DF8-4F24-956A-F2D13AE58EA8}"/>
          </ac:picMkLst>
        </pc:picChg>
        <pc:picChg chg="add mod ord">
          <ac:chgData name="Nguyen, Huyen Anh" userId="78e4bf4e-71dd-4456-9a5f-fef5c8c12d7c" providerId="ADAL" clId="{5066F346-E367-4641-A3A1-E98943FDBD93}" dt="2021-10-18T09:23:47.503" v="427" actId="171"/>
          <ac:picMkLst>
            <pc:docMk/>
            <pc:sldMk cId="1857934290" sldId="295"/>
            <ac:picMk id="7" creationId="{883AB646-6DDB-4388-B4D2-4D12C3746F12}"/>
          </ac:picMkLst>
        </pc:picChg>
      </pc:sldChg>
      <pc:sldChg chg="addSp delSp modSp mod">
        <pc:chgData name="Nguyen, Huyen Anh" userId="78e4bf4e-71dd-4456-9a5f-fef5c8c12d7c" providerId="ADAL" clId="{5066F346-E367-4641-A3A1-E98943FDBD93}" dt="2021-10-18T09:33:43.080" v="446" actId="1076"/>
        <pc:sldMkLst>
          <pc:docMk/>
          <pc:sldMk cId="2601975314" sldId="296"/>
        </pc:sldMkLst>
        <pc:picChg chg="add del">
          <ac:chgData name="Nguyen, Huyen Anh" userId="78e4bf4e-71dd-4456-9a5f-fef5c8c12d7c" providerId="ADAL" clId="{5066F346-E367-4641-A3A1-E98943FDBD93}" dt="2021-10-18T09:33:09.296" v="438" actId="478"/>
          <ac:picMkLst>
            <pc:docMk/>
            <pc:sldMk cId="2601975314" sldId="296"/>
            <ac:picMk id="3" creationId="{00000000-0000-0000-0000-000000000000}"/>
          </ac:picMkLst>
        </pc:picChg>
        <pc:picChg chg="add del">
          <ac:chgData name="Nguyen, Huyen Anh" userId="78e4bf4e-71dd-4456-9a5f-fef5c8c12d7c" providerId="ADAL" clId="{5066F346-E367-4641-A3A1-E98943FDBD93}" dt="2021-10-18T09:32:48.023" v="430" actId="22"/>
          <ac:picMkLst>
            <pc:docMk/>
            <pc:sldMk cId="2601975314" sldId="296"/>
            <ac:picMk id="7" creationId="{24E07183-7EF4-4DA2-A7D1-D80D7271DC55}"/>
          </ac:picMkLst>
        </pc:picChg>
        <pc:picChg chg="add mod ord">
          <ac:chgData name="Nguyen, Huyen Anh" userId="78e4bf4e-71dd-4456-9a5f-fef5c8c12d7c" providerId="ADAL" clId="{5066F346-E367-4641-A3A1-E98943FDBD93}" dt="2021-10-18T09:33:43.080" v="446" actId="1076"/>
          <ac:picMkLst>
            <pc:docMk/>
            <pc:sldMk cId="2601975314" sldId="296"/>
            <ac:picMk id="10" creationId="{330D635D-B1AA-4210-BED1-068196918C66}"/>
          </ac:picMkLst>
        </pc:picChg>
      </pc:sldChg>
      <pc:sldChg chg="modSp mod">
        <pc:chgData name="Nguyen, Huyen Anh" userId="78e4bf4e-71dd-4456-9a5f-fef5c8c12d7c" providerId="ADAL" clId="{5066F346-E367-4641-A3A1-E98943FDBD93}" dt="2021-10-18T09:59:26.707" v="476" actId="732"/>
        <pc:sldMkLst>
          <pc:docMk/>
          <pc:sldMk cId="3886445461" sldId="297"/>
        </pc:sldMkLst>
        <pc:picChg chg="mod modCrop">
          <ac:chgData name="Nguyen, Huyen Anh" userId="78e4bf4e-71dd-4456-9a5f-fef5c8c12d7c" providerId="ADAL" clId="{5066F346-E367-4641-A3A1-E98943FDBD93}" dt="2021-10-18T09:59:26.707" v="476" actId="732"/>
          <ac:picMkLst>
            <pc:docMk/>
            <pc:sldMk cId="3886445461" sldId="297"/>
            <ac:picMk id="9" creationId="{00000000-0000-0000-0000-000000000000}"/>
          </ac:picMkLst>
        </pc:picChg>
      </pc:sldChg>
      <pc:sldChg chg="addSp delSp modSp mod">
        <pc:chgData name="Nguyen, Huyen Anh" userId="78e4bf4e-71dd-4456-9a5f-fef5c8c12d7c" providerId="ADAL" clId="{5066F346-E367-4641-A3A1-E98943FDBD93}" dt="2021-10-18T09:57:30.953" v="475" actId="171"/>
        <pc:sldMkLst>
          <pc:docMk/>
          <pc:sldMk cId="696306708" sldId="298"/>
        </pc:sldMkLst>
        <pc:picChg chg="add del">
          <ac:chgData name="Nguyen, Huyen Anh" userId="78e4bf4e-71dd-4456-9a5f-fef5c8c12d7c" providerId="ADAL" clId="{5066F346-E367-4641-A3A1-E98943FDBD93}" dt="2021-10-18T09:57:24.563" v="473" actId="478"/>
          <ac:picMkLst>
            <pc:docMk/>
            <pc:sldMk cId="696306708" sldId="298"/>
            <ac:picMk id="3" creationId="{00000000-0000-0000-0000-000000000000}"/>
          </ac:picMkLst>
        </pc:picChg>
        <pc:picChg chg="add del">
          <ac:chgData name="Nguyen, Huyen Anh" userId="78e4bf4e-71dd-4456-9a5f-fef5c8c12d7c" providerId="ADAL" clId="{5066F346-E367-4641-A3A1-E98943FDBD93}" dt="2021-10-18T09:57:12.894" v="468" actId="22"/>
          <ac:picMkLst>
            <pc:docMk/>
            <pc:sldMk cId="696306708" sldId="298"/>
            <ac:picMk id="5" creationId="{B8711898-1F13-4CA8-9C50-6C3BF5531459}"/>
          </ac:picMkLst>
        </pc:picChg>
        <pc:picChg chg="add mod ord">
          <ac:chgData name="Nguyen, Huyen Anh" userId="78e4bf4e-71dd-4456-9a5f-fef5c8c12d7c" providerId="ADAL" clId="{5066F346-E367-4641-A3A1-E98943FDBD93}" dt="2021-10-18T09:57:30.953" v="475" actId="171"/>
          <ac:picMkLst>
            <pc:docMk/>
            <pc:sldMk cId="696306708" sldId="298"/>
            <ac:picMk id="7" creationId="{47BD0367-D8A9-4F2B-ACB5-D8862939194E}"/>
          </ac:picMkLst>
        </pc:picChg>
      </pc:sldChg>
      <pc:sldChg chg="modAnim">
        <pc:chgData name="Nguyen, Huyen Anh" userId="78e4bf4e-71dd-4456-9a5f-fef5c8c12d7c" providerId="ADAL" clId="{5066F346-E367-4641-A3A1-E98943FDBD93}" dt="2021-10-19T10:20:38.856" v="565"/>
        <pc:sldMkLst>
          <pc:docMk/>
          <pc:sldMk cId="1315457608" sldId="302"/>
        </pc:sldMkLst>
      </pc:sldChg>
      <pc:sldChg chg="addSp delSp modSp mod">
        <pc:chgData name="Nguyen, Huyen Anh" userId="78e4bf4e-71dd-4456-9a5f-fef5c8c12d7c" providerId="ADAL" clId="{5066F346-E367-4641-A3A1-E98943FDBD93}" dt="2021-10-18T09:20:57.994" v="411" actId="171"/>
        <pc:sldMkLst>
          <pc:docMk/>
          <pc:sldMk cId="3464285248" sldId="304"/>
        </pc:sldMkLst>
        <pc:picChg chg="del">
          <ac:chgData name="Nguyen, Huyen Anh" userId="78e4bf4e-71dd-4456-9a5f-fef5c8c12d7c" providerId="ADAL" clId="{5066F346-E367-4641-A3A1-E98943FDBD93}" dt="2021-10-18T09:20:46.037" v="408" actId="478"/>
          <ac:picMkLst>
            <pc:docMk/>
            <pc:sldMk cId="3464285248" sldId="304"/>
            <ac:picMk id="4" creationId="{00000000-0000-0000-0000-000000000000}"/>
          </ac:picMkLst>
        </pc:picChg>
        <pc:picChg chg="add ord">
          <ac:chgData name="Nguyen, Huyen Anh" userId="78e4bf4e-71dd-4456-9a5f-fef5c8c12d7c" providerId="ADAL" clId="{5066F346-E367-4641-A3A1-E98943FDBD93}" dt="2021-10-18T09:20:57.994" v="411" actId="171"/>
          <ac:picMkLst>
            <pc:docMk/>
            <pc:sldMk cId="3464285248" sldId="304"/>
            <ac:picMk id="5" creationId="{C42104F8-D9FD-432E-95D7-B7A00E995232}"/>
          </ac:picMkLst>
        </pc:picChg>
      </pc:sldChg>
      <pc:sldChg chg="modNotesTx">
        <pc:chgData name="Nguyen, Huyen Anh" userId="78e4bf4e-71dd-4456-9a5f-fef5c8c12d7c" providerId="ADAL" clId="{5066F346-E367-4641-A3A1-E98943FDBD93}" dt="2021-09-30T07:47:51.283" v="17" actId="20577"/>
        <pc:sldMkLst>
          <pc:docMk/>
          <pc:sldMk cId="419296481" sldId="311"/>
        </pc:sldMkLst>
      </pc:sldChg>
      <pc:sldChg chg="addSp delSp modSp mod">
        <pc:chgData name="Nguyen, Huyen Anh" userId="78e4bf4e-71dd-4456-9a5f-fef5c8c12d7c" providerId="ADAL" clId="{5066F346-E367-4641-A3A1-E98943FDBD93}" dt="2021-10-18T09:51:20.182" v="465" actId="171"/>
        <pc:sldMkLst>
          <pc:docMk/>
          <pc:sldMk cId="2782748126" sldId="312"/>
        </pc:sldMkLst>
        <pc:picChg chg="add del">
          <ac:chgData name="Nguyen, Huyen Anh" userId="78e4bf4e-71dd-4456-9a5f-fef5c8c12d7c" providerId="ADAL" clId="{5066F346-E367-4641-A3A1-E98943FDBD93}" dt="2021-10-18T09:50:41.289" v="456" actId="478"/>
          <ac:picMkLst>
            <pc:docMk/>
            <pc:sldMk cId="2782748126" sldId="312"/>
            <ac:picMk id="4" creationId="{00000000-0000-0000-0000-000000000000}"/>
          </ac:picMkLst>
        </pc:picChg>
        <pc:picChg chg="add del">
          <ac:chgData name="Nguyen, Huyen Anh" userId="78e4bf4e-71dd-4456-9a5f-fef5c8c12d7c" providerId="ADAL" clId="{5066F346-E367-4641-A3A1-E98943FDBD93}" dt="2021-10-18T09:50:26.350" v="449" actId="22"/>
          <ac:picMkLst>
            <pc:docMk/>
            <pc:sldMk cId="2782748126" sldId="312"/>
            <ac:picMk id="5" creationId="{4D76CF56-6406-420B-A198-D6C7298507C1}"/>
          </ac:picMkLst>
        </pc:picChg>
        <pc:picChg chg="add mod ord">
          <ac:chgData name="Nguyen, Huyen Anh" userId="78e4bf4e-71dd-4456-9a5f-fef5c8c12d7c" providerId="ADAL" clId="{5066F346-E367-4641-A3A1-E98943FDBD93}" dt="2021-10-18T09:51:20.182" v="465" actId="171"/>
          <ac:picMkLst>
            <pc:docMk/>
            <pc:sldMk cId="2782748126" sldId="312"/>
            <ac:picMk id="7" creationId="{0BC0754D-0BE1-42F2-B618-EFC392CE101C}"/>
          </ac:picMkLst>
        </pc:picChg>
      </pc:sldChg>
      <pc:sldChg chg="addSp delSp modSp mod addAnim delAnim modAnim">
        <pc:chgData name="Nguyen, Huyen Anh" userId="78e4bf4e-71dd-4456-9a5f-fef5c8c12d7c" providerId="ADAL" clId="{5066F346-E367-4641-A3A1-E98943FDBD93}" dt="2021-10-18T10:31:24.775" v="559"/>
        <pc:sldMkLst>
          <pc:docMk/>
          <pc:sldMk cId="836780946" sldId="314"/>
        </pc:sldMkLst>
        <pc:spChg chg="mod">
          <ac:chgData name="Nguyen, Huyen Anh" userId="78e4bf4e-71dd-4456-9a5f-fef5c8c12d7c" providerId="ADAL" clId="{5066F346-E367-4641-A3A1-E98943FDBD93}" dt="2021-10-18T10:16:32.587" v="492" actId="1076"/>
          <ac:spMkLst>
            <pc:docMk/>
            <pc:sldMk cId="836780946" sldId="314"/>
            <ac:spMk id="9" creationId="{DEB75C45-1111-45CC-9CEF-53427FA434B9}"/>
          </ac:spMkLst>
        </pc:spChg>
        <pc:spChg chg="add del mod">
          <ac:chgData name="Nguyen, Huyen Anh" userId="78e4bf4e-71dd-4456-9a5f-fef5c8c12d7c" providerId="ADAL" clId="{5066F346-E367-4641-A3A1-E98943FDBD93}" dt="2021-10-18T10:25:33.771" v="539" actId="478"/>
          <ac:spMkLst>
            <pc:docMk/>
            <pc:sldMk cId="836780946" sldId="314"/>
            <ac:spMk id="10" creationId="{57D03F8F-B3E5-4ABF-96A0-82F27A02C949}"/>
          </ac:spMkLst>
        </pc:spChg>
        <pc:spChg chg="add del mod">
          <ac:chgData name="Nguyen, Huyen Anh" userId="78e4bf4e-71dd-4456-9a5f-fef5c8c12d7c" providerId="ADAL" clId="{5066F346-E367-4641-A3A1-E98943FDBD93}" dt="2021-10-18T10:25:33.254" v="538"/>
          <ac:spMkLst>
            <pc:docMk/>
            <pc:sldMk cId="836780946" sldId="314"/>
            <ac:spMk id="15" creationId="{A647014D-861F-44E6-89CA-3AA01760F895}"/>
          </ac:spMkLst>
        </pc:spChg>
        <pc:picChg chg="del">
          <ac:chgData name="Nguyen, Huyen Anh" userId="78e4bf4e-71dd-4456-9a5f-fef5c8c12d7c" providerId="ADAL" clId="{5066F346-E367-4641-A3A1-E98943FDBD93}" dt="2021-10-18T10:15:23.748" v="477" actId="478"/>
          <ac:picMkLst>
            <pc:docMk/>
            <pc:sldMk cId="836780946" sldId="314"/>
            <ac:picMk id="3" creationId="{B0B0AC29-B4F1-442F-83BC-8866F39FA9D0}"/>
          </ac:picMkLst>
        </pc:picChg>
        <pc:picChg chg="del">
          <ac:chgData name="Nguyen, Huyen Anh" userId="78e4bf4e-71dd-4456-9a5f-fef5c8c12d7c" providerId="ADAL" clId="{5066F346-E367-4641-A3A1-E98943FDBD93}" dt="2021-10-18T10:17:48.134" v="493" actId="478"/>
          <ac:picMkLst>
            <pc:docMk/>
            <pc:sldMk cId="836780946" sldId="314"/>
            <ac:picMk id="4" creationId="{0548FC9A-AC68-4130-97AD-9EEDC570E146}"/>
          </ac:picMkLst>
        </pc:picChg>
        <pc:picChg chg="add mod ord">
          <ac:chgData name="Nguyen, Huyen Anh" userId="78e4bf4e-71dd-4456-9a5f-fef5c8c12d7c" providerId="ADAL" clId="{5066F346-E367-4641-A3A1-E98943FDBD93}" dt="2021-10-18T10:24:21.103" v="529" actId="1076"/>
          <ac:picMkLst>
            <pc:docMk/>
            <pc:sldMk cId="836780946" sldId="314"/>
            <ac:picMk id="6" creationId="{A254A332-FCAE-4BCB-BD22-A8E434DE0014}"/>
          </ac:picMkLst>
        </pc:picChg>
        <pc:picChg chg="add mod ord modCrop">
          <ac:chgData name="Nguyen, Huyen Anh" userId="78e4bf4e-71dd-4456-9a5f-fef5c8c12d7c" providerId="ADAL" clId="{5066F346-E367-4641-A3A1-E98943FDBD93}" dt="2021-10-18T10:19:28.559" v="505" actId="732"/>
          <ac:picMkLst>
            <pc:docMk/>
            <pc:sldMk cId="836780946" sldId="314"/>
            <ac:picMk id="12" creationId="{9DC556B2-F43F-4FED-9275-EC5AD325C7B2}"/>
          </ac:picMkLst>
        </pc:picChg>
      </pc:sldChg>
      <pc:sldChg chg="modNotesTx">
        <pc:chgData name="Nguyen, Huyen Anh" userId="78e4bf4e-71dd-4456-9a5f-fef5c8c12d7c" providerId="ADAL" clId="{5066F346-E367-4641-A3A1-E98943FDBD93}" dt="2021-09-30T07:52:34.500" v="18" actId="20577"/>
        <pc:sldMkLst>
          <pc:docMk/>
          <pc:sldMk cId="963002083" sldId="317"/>
        </pc:sldMkLst>
      </pc:sldChg>
      <pc:sldChg chg="modSp mod modNotesTx">
        <pc:chgData name="Nguyen, Huyen Anh" userId="78e4bf4e-71dd-4456-9a5f-fef5c8c12d7c" providerId="ADAL" clId="{5066F346-E367-4641-A3A1-E98943FDBD93}" dt="2021-09-30T10:09:29.285" v="387" actId="13926"/>
        <pc:sldMkLst>
          <pc:docMk/>
          <pc:sldMk cId="3067623895" sldId="319"/>
        </pc:sldMkLst>
        <pc:spChg chg="mod">
          <ac:chgData name="Nguyen, Huyen Anh" userId="78e4bf4e-71dd-4456-9a5f-fef5c8c12d7c" providerId="ADAL" clId="{5066F346-E367-4641-A3A1-E98943FDBD93}" dt="2021-09-30T10:09:29.285" v="387" actId="13926"/>
          <ac:spMkLst>
            <pc:docMk/>
            <pc:sldMk cId="3067623895" sldId="319"/>
            <ac:spMk id="7" creationId="{E2AEB7EB-0DD4-4015-BE55-0D26BF7E6FF7}"/>
          </ac:spMkLst>
        </pc:spChg>
      </pc:sldChg>
      <pc:sldChg chg="addSp delSp modSp mod">
        <pc:chgData name="Nguyen, Huyen Anh" userId="78e4bf4e-71dd-4456-9a5f-fef5c8c12d7c" providerId="ADAL" clId="{5066F346-E367-4641-A3A1-E98943FDBD93}" dt="2021-10-18T09:21:44.918" v="415" actId="171"/>
        <pc:sldMkLst>
          <pc:docMk/>
          <pc:sldMk cId="2891476275" sldId="321"/>
        </pc:sldMkLst>
        <pc:picChg chg="del">
          <ac:chgData name="Nguyen, Huyen Anh" userId="78e4bf4e-71dd-4456-9a5f-fef5c8c12d7c" providerId="ADAL" clId="{5066F346-E367-4641-A3A1-E98943FDBD93}" dt="2021-10-18T09:21:34.936" v="412" actId="478"/>
          <ac:picMkLst>
            <pc:docMk/>
            <pc:sldMk cId="2891476275" sldId="321"/>
            <ac:picMk id="4" creationId="{00000000-0000-0000-0000-000000000000}"/>
          </ac:picMkLst>
        </pc:picChg>
        <pc:picChg chg="add ord">
          <ac:chgData name="Nguyen, Huyen Anh" userId="78e4bf4e-71dd-4456-9a5f-fef5c8c12d7c" providerId="ADAL" clId="{5066F346-E367-4641-A3A1-E98943FDBD93}" dt="2021-10-18T09:21:44.918" v="415" actId="171"/>
          <ac:picMkLst>
            <pc:docMk/>
            <pc:sldMk cId="2891476275" sldId="321"/>
            <ac:picMk id="5" creationId="{492236E5-A47F-4E83-ACC8-0A8CF8EF712D}"/>
          </ac:picMkLst>
        </pc:picChg>
      </pc:sldChg>
      <pc:sldChg chg="modAnim">
        <pc:chgData name="Nguyen, Huyen Anh" userId="78e4bf4e-71dd-4456-9a5f-fef5c8c12d7c" providerId="ADAL" clId="{5066F346-E367-4641-A3A1-E98943FDBD93}" dt="2021-10-19T10:21:08.267" v="566"/>
        <pc:sldMkLst>
          <pc:docMk/>
          <pc:sldMk cId="2398257626" sldId="322"/>
        </pc:sldMkLst>
      </pc:sldChg>
    </pc:docChg>
  </pc:docChgLst>
  <pc:docChgLst>
    <pc:chgData name="Huyen Anh Nguyen" userId="78e4bf4e-71dd-4456-9a5f-fef5c8c12d7c" providerId="ADAL" clId="{BBAC0195-AACB-4BCD-8E68-0E4987522527}"/>
    <pc:docChg chg="addSld delSld modSld">
      <pc:chgData name="Huyen Anh Nguyen" userId="78e4bf4e-71dd-4456-9a5f-fef5c8c12d7c" providerId="ADAL" clId="{BBAC0195-AACB-4BCD-8E68-0E4987522527}" dt="2021-03-04T13:18:52.711" v="32" actId="47"/>
      <pc:docMkLst>
        <pc:docMk/>
      </pc:docMkLst>
      <pc:sldChg chg="del">
        <pc:chgData name="Huyen Anh Nguyen" userId="78e4bf4e-71dd-4456-9a5f-fef5c8c12d7c" providerId="ADAL" clId="{BBAC0195-AACB-4BCD-8E68-0E4987522527}" dt="2021-03-04T13:00:20.888" v="0" actId="2696"/>
        <pc:sldMkLst>
          <pc:docMk/>
          <pc:sldMk cId="3088901448" sldId="287"/>
        </pc:sldMkLst>
      </pc:sldChg>
      <pc:sldChg chg="modNotesTx">
        <pc:chgData name="Huyen Anh Nguyen" userId="78e4bf4e-71dd-4456-9a5f-fef5c8c12d7c" providerId="ADAL" clId="{BBAC0195-AACB-4BCD-8E68-0E4987522527}" dt="2021-03-04T13:00:40.322" v="2" actId="20577"/>
        <pc:sldMkLst>
          <pc:docMk/>
          <pc:sldMk cId="1465522421" sldId="288"/>
        </pc:sldMkLst>
      </pc:sldChg>
      <pc:sldChg chg="del">
        <pc:chgData name="Huyen Anh Nguyen" userId="78e4bf4e-71dd-4456-9a5f-fef5c8c12d7c" providerId="ADAL" clId="{BBAC0195-AACB-4BCD-8E68-0E4987522527}" dt="2021-03-04T13:00:29.782" v="1" actId="2696"/>
        <pc:sldMkLst>
          <pc:docMk/>
          <pc:sldMk cId="1216825315" sldId="303"/>
        </pc:sldMkLst>
      </pc:sldChg>
      <pc:sldChg chg="modSp del modNotesTx">
        <pc:chgData name="Huyen Anh Nguyen" userId="78e4bf4e-71dd-4456-9a5f-fef5c8c12d7c" providerId="ADAL" clId="{BBAC0195-AACB-4BCD-8E68-0E4987522527}" dt="2021-03-04T13:18:52.711" v="32" actId="47"/>
        <pc:sldMkLst>
          <pc:docMk/>
          <pc:sldMk cId="2244949344" sldId="318"/>
        </pc:sldMkLst>
        <pc:spChg chg="mod">
          <ac:chgData name="Huyen Anh Nguyen" userId="78e4bf4e-71dd-4456-9a5f-fef5c8c12d7c" providerId="ADAL" clId="{BBAC0195-AACB-4BCD-8E68-0E4987522527}" dt="2021-03-04T13:18:14.453" v="30" actId="20577"/>
          <ac:spMkLst>
            <pc:docMk/>
            <pc:sldMk cId="2244949344" sldId="318"/>
            <ac:spMk id="6" creationId="{A7F528C6-A993-4097-98CF-59F0941B6492}"/>
          </ac:spMkLst>
        </pc:spChg>
      </pc:sldChg>
      <pc:sldChg chg="add">
        <pc:chgData name="Huyen Anh Nguyen" userId="78e4bf4e-71dd-4456-9a5f-fef5c8c12d7c" providerId="ADAL" clId="{BBAC0195-AACB-4BCD-8E68-0E4987522527}" dt="2021-03-04T13:18:44.625" v="31"/>
        <pc:sldMkLst>
          <pc:docMk/>
          <pc:sldMk cId="2398257626" sldId="322"/>
        </pc:sldMkLst>
      </pc:sldChg>
    </pc:docChg>
  </pc:docChgLst>
  <pc:docChgLst>
    <pc:chgData name="Chelli, Thaouizet" userId="d9fa026b-2a0d-433f-9178-0f785594bc1b" providerId="ADAL" clId="{34E2A000-B61B-A64C-BF40-1BB318F3384F}"/>
    <pc:docChg chg="custSel">
      <pc:chgData name="Chelli, Thaouizet" userId="d9fa026b-2a0d-433f-9178-0f785594bc1b" providerId="ADAL" clId="{34E2A000-B61B-A64C-BF40-1BB318F3384F}" dt="2020-10-19T13:18:21.582" v="3" actId="1589"/>
      <pc:docMkLst>
        <pc:docMk/>
      </pc:docMkLst>
      <pc:sldChg chg="addCm">
        <pc:chgData name="Chelli, Thaouizet" userId="d9fa026b-2a0d-433f-9178-0f785594bc1b" providerId="ADAL" clId="{34E2A000-B61B-A64C-BF40-1BB318F3384F}" dt="2020-10-19T13:18:21.582" v="3" actId="1589"/>
        <pc:sldMkLst>
          <pc:docMk/>
          <pc:sldMk cId="3886445461" sldId="297"/>
        </pc:sldMkLst>
      </pc:sldChg>
      <pc:sldChg chg="addCm delCm">
        <pc:chgData name="Chelli, Thaouizet" userId="d9fa026b-2a0d-433f-9178-0f785594bc1b" providerId="ADAL" clId="{34E2A000-B61B-A64C-BF40-1BB318F3384F}" dt="2020-10-19T13:09:04.624" v="2" actId="1592"/>
        <pc:sldMkLst>
          <pc:docMk/>
          <pc:sldMk cId="836780946" sldId="314"/>
        </pc:sldMkLst>
      </pc:sldChg>
    </pc:docChg>
  </pc:docChgLst>
  <pc:docChgLst>
    <pc:chgData name="Huyen Anh Nguyen" userId="78e4bf4e-71dd-4456-9a5f-fef5c8c12d7c" providerId="ADAL" clId="{1D4749C4-116D-4160-81B7-7AF8D9AE734A}"/>
    <pc:docChg chg="sldOrd">
      <pc:chgData name="Huyen Anh Nguyen" userId="78e4bf4e-71dd-4456-9a5f-fef5c8c12d7c" providerId="ADAL" clId="{1D4749C4-116D-4160-81B7-7AF8D9AE734A}" dt="2021-02-16T11:24:24.274" v="0" actId="20578"/>
      <pc:docMkLst>
        <pc:docMk/>
      </pc:docMkLst>
      <pc:sldChg chg="ord">
        <pc:chgData name="Huyen Anh Nguyen" userId="78e4bf4e-71dd-4456-9a5f-fef5c8c12d7c" providerId="ADAL" clId="{1D4749C4-116D-4160-81B7-7AF8D9AE734A}" dt="2021-02-16T11:24:24.274" v="0" actId="20578"/>
        <pc:sldMkLst>
          <pc:docMk/>
          <pc:sldMk cId="3067623895" sldId="319"/>
        </pc:sldMkLst>
      </pc:sldChg>
    </pc:docChg>
  </pc:docChgLst>
  <pc:docChgLst>
    <pc:chgData name="Hulin, Hélène" userId="c551eca6-6039-4e0d-848c-1c9d7df744f9" providerId="ADAL" clId="{749C585A-0B5A-47CE-8877-75C14F0BDC4B}"/>
    <pc:docChg chg="undo custSel addSld delSld modSld sldOrd">
      <pc:chgData name="Hulin, Hélène" userId="c551eca6-6039-4e0d-848c-1c9d7df744f9" providerId="ADAL" clId="{749C585A-0B5A-47CE-8877-75C14F0BDC4B}" dt="2020-10-08T07:53:28.073" v="825"/>
      <pc:docMkLst>
        <pc:docMk/>
      </pc:docMkLst>
      <pc:sldChg chg="modSp ord delCm modNotesTx">
        <pc:chgData name="Hulin, Hélène" userId="c551eca6-6039-4e0d-848c-1c9d7df744f9" providerId="ADAL" clId="{749C585A-0B5A-47CE-8877-75C14F0BDC4B}" dt="2020-10-08T07:52:16.986" v="820" actId="20577"/>
        <pc:sldMkLst>
          <pc:docMk/>
          <pc:sldMk cId="231677323" sldId="284"/>
        </pc:sldMkLst>
        <pc:spChg chg="mod">
          <ac:chgData name="Hulin, Hélène" userId="c551eca6-6039-4e0d-848c-1c9d7df744f9" providerId="ADAL" clId="{749C585A-0B5A-47CE-8877-75C14F0BDC4B}" dt="2020-10-08T07:52:16.986" v="820" actId="20577"/>
          <ac:spMkLst>
            <pc:docMk/>
            <pc:sldMk cId="231677323" sldId="284"/>
            <ac:spMk id="3" creationId="{00000000-0000-0000-0000-000000000000}"/>
          </ac:spMkLst>
        </pc:spChg>
      </pc:sldChg>
      <pc:sldChg chg="addCm modCm">
        <pc:chgData name="Hulin, Hélène" userId="c551eca6-6039-4e0d-848c-1c9d7df744f9" providerId="ADAL" clId="{749C585A-0B5A-47CE-8877-75C14F0BDC4B}" dt="2020-10-08T07:53:10.262" v="823" actId="5900"/>
        <pc:sldMkLst>
          <pc:docMk/>
          <pc:sldMk cId="3088901448" sldId="287"/>
        </pc:sldMkLst>
      </pc:sldChg>
      <pc:sldChg chg="addCm modCm">
        <pc:chgData name="Hulin, Hélène" userId="c551eca6-6039-4e0d-848c-1c9d7df744f9" providerId="ADAL" clId="{749C585A-0B5A-47CE-8877-75C14F0BDC4B}" dt="2020-10-08T07:53:28.073" v="825"/>
        <pc:sldMkLst>
          <pc:docMk/>
          <pc:sldMk cId="1216825315" sldId="303"/>
        </pc:sldMkLst>
      </pc:sldChg>
      <pc:sldChg chg="modSp add del">
        <pc:chgData name="Hulin, Hélène" userId="c551eca6-6039-4e0d-848c-1c9d7df744f9" providerId="ADAL" clId="{749C585A-0B5A-47CE-8877-75C14F0BDC4B}" dt="2020-09-30T15:45:19.754" v="120" actId="2696"/>
        <pc:sldMkLst>
          <pc:docMk/>
          <pc:sldMk cId="3451575802" sldId="306"/>
        </pc:sldMkLst>
        <pc:spChg chg="mod">
          <ac:chgData name="Hulin, Hélène" userId="c551eca6-6039-4e0d-848c-1c9d7df744f9" providerId="ADAL" clId="{749C585A-0B5A-47CE-8877-75C14F0BDC4B}" dt="2020-09-30T15:39:17.196" v="3" actId="27636"/>
          <ac:spMkLst>
            <pc:docMk/>
            <pc:sldMk cId="3451575802" sldId="306"/>
            <ac:spMk id="8" creationId="{00459D7A-5850-8342-9BA0-E54D91B07275}"/>
          </ac:spMkLst>
        </pc:spChg>
      </pc:sldChg>
      <pc:sldChg chg="addSp delSp modSp add delAnim">
        <pc:chgData name="Hulin, Hélène" userId="c551eca6-6039-4e0d-848c-1c9d7df744f9" providerId="ADAL" clId="{749C585A-0B5A-47CE-8877-75C14F0BDC4B}" dt="2020-09-30T15:45:15.588" v="119" actId="20577"/>
        <pc:sldMkLst>
          <pc:docMk/>
          <pc:sldMk cId="1308745569" sldId="307"/>
        </pc:sldMkLst>
        <pc:spChg chg="del">
          <ac:chgData name="Hulin, Hélène" userId="c551eca6-6039-4e0d-848c-1c9d7df744f9" providerId="ADAL" clId="{749C585A-0B5A-47CE-8877-75C14F0BDC4B}" dt="2020-09-30T15:39:54.635" v="12" actId="478"/>
          <ac:spMkLst>
            <pc:docMk/>
            <pc:sldMk cId="1308745569" sldId="307"/>
            <ac:spMk id="10" creationId="{00000000-0000-0000-0000-000000000000}"/>
          </ac:spMkLst>
        </pc:spChg>
        <pc:spChg chg="del mod">
          <ac:chgData name="Hulin, Hélène" userId="c551eca6-6039-4e0d-848c-1c9d7df744f9" providerId="ADAL" clId="{749C585A-0B5A-47CE-8877-75C14F0BDC4B}" dt="2020-09-30T15:39:40.152" v="7" actId="478"/>
          <ac:spMkLst>
            <pc:docMk/>
            <pc:sldMk cId="1308745569" sldId="307"/>
            <ac:spMk id="11" creationId="{00000000-0000-0000-0000-000000000000}"/>
          </ac:spMkLst>
        </pc:spChg>
        <pc:spChg chg="add del mod">
          <ac:chgData name="Hulin, Hélène" userId="c551eca6-6039-4e0d-848c-1c9d7df744f9" providerId="ADAL" clId="{749C585A-0B5A-47CE-8877-75C14F0BDC4B}" dt="2020-09-30T15:40:17.246" v="28" actId="478"/>
          <ac:spMkLst>
            <pc:docMk/>
            <pc:sldMk cId="1308745569" sldId="307"/>
            <ac:spMk id="12" creationId="{10819C5C-8C7E-40B6-A038-84B4D68C32B1}"/>
          </ac:spMkLst>
        </pc:spChg>
        <pc:spChg chg="del">
          <ac:chgData name="Hulin, Hélène" userId="c551eca6-6039-4e0d-848c-1c9d7df744f9" providerId="ADAL" clId="{749C585A-0B5A-47CE-8877-75C14F0BDC4B}" dt="2020-09-30T15:39:48.766" v="10" actId="478"/>
          <ac:spMkLst>
            <pc:docMk/>
            <pc:sldMk cId="1308745569" sldId="307"/>
            <ac:spMk id="13" creationId="{00000000-0000-0000-0000-000000000000}"/>
          </ac:spMkLst>
        </pc:spChg>
        <pc:spChg chg="del">
          <ac:chgData name="Hulin, Hélène" userId="c551eca6-6039-4e0d-848c-1c9d7df744f9" providerId="ADAL" clId="{749C585A-0B5A-47CE-8877-75C14F0BDC4B}" dt="2020-09-30T15:39:53.249" v="11" actId="478"/>
          <ac:spMkLst>
            <pc:docMk/>
            <pc:sldMk cId="1308745569" sldId="307"/>
            <ac:spMk id="14" creationId="{00000000-0000-0000-0000-000000000000}"/>
          </ac:spMkLst>
        </pc:spChg>
        <pc:spChg chg="add mod">
          <ac:chgData name="Hulin, Hélène" userId="c551eca6-6039-4e0d-848c-1c9d7df744f9" providerId="ADAL" clId="{749C585A-0B5A-47CE-8877-75C14F0BDC4B}" dt="2020-09-30T15:45:15.588" v="119" actId="20577"/>
          <ac:spMkLst>
            <pc:docMk/>
            <pc:sldMk cId="1308745569" sldId="307"/>
            <ac:spMk id="16" creationId="{2C820B47-0B40-45B8-B1AF-AF839AFA447F}"/>
          </ac:spMkLst>
        </pc:spChg>
        <pc:spChg chg="mod">
          <ac:chgData name="Hulin, Hélène" userId="c551eca6-6039-4e0d-848c-1c9d7df744f9" providerId="ADAL" clId="{749C585A-0B5A-47CE-8877-75C14F0BDC4B}" dt="2020-09-30T15:40:13.834" v="27" actId="20577"/>
          <ac:spMkLst>
            <pc:docMk/>
            <pc:sldMk cId="1308745569" sldId="307"/>
            <ac:spMk id="32" creationId="{00000000-0000-0000-0000-000000000000}"/>
          </ac:spMkLst>
        </pc:spChg>
        <pc:picChg chg="add del">
          <ac:chgData name="Hulin, Hélène" userId="c551eca6-6039-4e0d-848c-1c9d7df744f9" providerId="ADAL" clId="{749C585A-0B5A-47CE-8877-75C14F0BDC4B}" dt="2020-09-30T15:39:44.194" v="9" actId="478"/>
          <ac:picMkLst>
            <pc:docMk/>
            <pc:sldMk cId="1308745569" sldId="307"/>
            <ac:picMk id="2" creationId="{00000000-0000-0000-0000-000000000000}"/>
          </ac:picMkLst>
        </pc:picChg>
        <pc:picChg chg="del">
          <ac:chgData name="Hulin, Hélène" userId="c551eca6-6039-4e0d-848c-1c9d7df744f9" providerId="ADAL" clId="{749C585A-0B5A-47CE-8877-75C14F0BDC4B}" dt="2020-09-30T15:39:35.679" v="5" actId="478"/>
          <ac:picMkLst>
            <pc:docMk/>
            <pc:sldMk cId="1308745569" sldId="307"/>
            <ac:picMk id="9" creationId="{00000000-0000-0000-0000-000000000000}"/>
          </ac:picMkLst>
        </pc:picChg>
        <pc:picChg chg="add mod">
          <ac:chgData name="Hulin, Hélène" userId="c551eca6-6039-4e0d-848c-1c9d7df744f9" providerId="ADAL" clId="{749C585A-0B5A-47CE-8877-75C14F0BDC4B}" dt="2020-09-30T15:43:04.635" v="38" actId="14100"/>
          <ac:picMkLst>
            <pc:docMk/>
            <pc:sldMk cId="1308745569" sldId="307"/>
            <ac:picMk id="15" creationId="{515A1DBA-5A9E-45D6-B19F-EAE08A95A988}"/>
          </ac:picMkLst>
        </pc:picChg>
      </pc:sldChg>
      <pc:sldChg chg="addSp delSp modSp add ord modNotesTx">
        <pc:chgData name="Hulin, Hélène" userId="c551eca6-6039-4e0d-848c-1c9d7df744f9" providerId="ADAL" clId="{749C585A-0B5A-47CE-8877-75C14F0BDC4B}" dt="2020-09-30T16:11:57.328" v="811" actId="1076"/>
        <pc:sldMkLst>
          <pc:docMk/>
          <pc:sldMk cId="2434157129" sldId="308"/>
        </pc:sldMkLst>
        <pc:spChg chg="del">
          <ac:chgData name="Hulin, Hélène" userId="c551eca6-6039-4e0d-848c-1c9d7df744f9" providerId="ADAL" clId="{749C585A-0B5A-47CE-8877-75C14F0BDC4B}" dt="2020-09-30T15:50:37.788" v="125" actId="478"/>
          <ac:spMkLst>
            <pc:docMk/>
            <pc:sldMk cId="2434157129" sldId="308"/>
            <ac:spMk id="3" creationId="{00000000-0000-0000-0000-000000000000}"/>
          </ac:spMkLst>
        </pc:spChg>
        <pc:spChg chg="add mod">
          <ac:chgData name="Hulin, Hélène" userId="c551eca6-6039-4e0d-848c-1c9d7df744f9" providerId="ADAL" clId="{749C585A-0B5A-47CE-8877-75C14F0BDC4B}" dt="2020-09-30T15:52:33.110" v="208" actId="255"/>
          <ac:spMkLst>
            <pc:docMk/>
            <pc:sldMk cId="2434157129" sldId="308"/>
            <ac:spMk id="4" creationId="{A7F528C6-A993-4097-98CF-59F0941B6492}"/>
          </ac:spMkLst>
        </pc:spChg>
        <pc:grpChg chg="add mod">
          <ac:chgData name="Hulin, Hélène" userId="c551eca6-6039-4e0d-848c-1c9d7df744f9" providerId="ADAL" clId="{749C585A-0B5A-47CE-8877-75C14F0BDC4B}" dt="2020-09-30T16:11:57.328" v="811" actId="1076"/>
          <ac:grpSpMkLst>
            <pc:docMk/>
            <pc:sldMk cId="2434157129" sldId="308"/>
            <ac:grpSpMk id="5" creationId="{98CE8A17-9E56-4BBB-95B4-CC02811B77FE}"/>
          </ac:grpSpMkLst>
        </pc:grpChg>
        <pc:picChg chg="mod">
          <ac:chgData name="Hulin, Hélène" userId="c551eca6-6039-4e0d-848c-1c9d7df744f9" providerId="ADAL" clId="{749C585A-0B5A-47CE-8877-75C14F0BDC4B}" dt="2020-09-30T15:52:07.348" v="206" actId="1076"/>
          <ac:picMkLst>
            <pc:docMk/>
            <pc:sldMk cId="2434157129" sldId="308"/>
            <ac:picMk id="2" creationId="{00000000-0000-0000-0000-000000000000}"/>
          </ac:picMkLst>
        </pc:picChg>
      </pc:sldChg>
      <pc:sldChg chg="add del">
        <pc:chgData name="Hulin, Hélène" userId="c551eca6-6039-4e0d-848c-1c9d7df744f9" providerId="ADAL" clId="{749C585A-0B5A-47CE-8877-75C14F0BDC4B}" dt="2020-09-30T15:50:30.749" v="123"/>
        <pc:sldMkLst>
          <pc:docMk/>
          <pc:sldMk cId="3633379675" sldId="308"/>
        </pc:sldMkLst>
      </pc:sldChg>
      <pc:sldChg chg="add">
        <pc:chgData name="Hulin, Hélène" userId="c551eca6-6039-4e0d-848c-1c9d7df744f9" providerId="ADAL" clId="{749C585A-0B5A-47CE-8877-75C14F0BDC4B}" dt="2020-09-30T15:50:46.958" v="128"/>
        <pc:sldMkLst>
          <pc:docMk/>
          <pc:sldMk cId="462315939" sldId="309"/>
        </pc:sldMkLst>
      </pc:sldChg>
      <pc:sldChg chg="addSp delSp modSp add modNotesTx">
        <pc:chgData name="Hulin, Hélène" userId="c551eca6-6039-4e0d-848c-1c9d7df744f9" providerId="ADAL" clId="{749C585A-0B5A-47CE-8877-75C14F0BDC4B}" dt="2020-09-30T16:10:47.042" v="728" actId="6549"/>
        <pc:sldMkLst>
          <pc:docMk/>
          <pc:sldMk cId="719011975" sldId="310"/>
        </pc:sldMkLst>
        <pc:spChg chg="del">
          <ac:chgData name="Hulin, Hélène" userId="c551eca6-6039-4e0d-848c-1c9d7df744f9" providerId="ADAL" clId="{749C585A-0B5A-47CE-8877-75C14F0BDC4B}" dt="2020-09-30T15:55:11.741" v="246" actId="478"/>
          <ac:spMkLst>
            <pc:docMk/>
            <pc:sldMk cId="719011975" sldId="310"/>
            <ac:spMk id="4" creationId="{A7F528C6-A993-4097-98CF-59F0941B6492}"/>
          </ac:spMkLst>
        </pc:spChg>
        <pc:spChg chg="add mod">
          <ac:chgData name="Hulin, Hélène" userId="c551eca6-6039-4e0d-848c-1c9d7df744f9" providerId="ADAL" clId="{749C585A-0B5A-47CE-8877-75C14F0BDC4B}" dt="2020-09-30T16:02:52.115" v="563" actId="14100"/>
          <ac:spMkLst>
            <pc:docMk/>
            <pc:sldMk cId="719011975" sldId="310"/>
            <ac:spMk id="16" creationId="{90E8FD5A-5625-40A2-85D8-2623D7F661D1}"/>
          </ac:spMkLst>
        </pc:spChg>
        <pc:spChg chg="add del mod">
          <ac:chgData name="Hulin, Hélène" userId="c551eca6-6039-4e0d-848c-1c9d7df744f9" providerId="ADAL" clId="{749C585A-0B5A-47CE-8877-75C14F0BDC4B}" dt="2020-09-30T16:01:42.471" v="550" actId="478"/>
          <ac:spMkLst>
            <pc:docMk/>
            <pc:sldMk cId="719011975" sldId="310"/>
            <ac:spMk id="17" creationId="{04E429F2-5307-4693-B5D0-2B5FD01B7067}"/>
          </ac:spMkLst>
        </pc:spChg>
        <pc:spChg chg="add mod">
          <ac:chgData name="Hulin, Hélène" userId="c551eca6-6039-4e0d-848c-1c9d7df744f9" providerId="ADAL" clId="{749C585A-0B5A-47CE-8877-75C14F0BDC4B}" dt="2020-09-30T16:04:40.671" v="667" actId="1076"/>
          <ac:spMkLst>
            <pc:docMk/>
            <pc:sldMk cId="719011975" sldId="310"/>
            <ac:spMk id="21" creationId="{D3EF3EE5-6EA0-40A7-9519-A0BE7D558D14}"/>
          </ac:spMkLst>
        </pc:spChg>
        <pc:grpChg chg="del">
          <ac:chgData name="Hulin, Hélène" userId="c551eca6-6039-4e0d-848c-1c9d7df744f9" providerId="ADAL" clId="{749C585A-0B5A-47CE-8877-75C14F0BDC4B}" dt="2020-09-30T15:52:51.582" v="210" actId="478"/>
          <ac:grpSpMkLst>
            <pc:docMk/>
            <pc:sldMk cId="719011975" sldId="310"/>
            <ac:grpSpMk id="5" creationId="{98CE8A17-9E56-4BBB-95B4-CC02811B77FE}"/>
          </ac:grpSpMkLst>
        </pc:grpChg>
        <pc:graphicFrameChg chg="add mod">
          <ac:chgData name="Hulin, Hélène" userId="c551eca6-6039-4e0d-848c-1c9d7df744f9" providerId="ADAL" clId="{749C585A-0B5A-47CE-8877-75C14F0BDC4B}" dt="2020-09-30T16:02:17.641" v="557" actId="1076"/>
          <ac:graphicFrameMkLst>
            <pc:docMk/>
            <pc:sldMk cId="719011975" sldId="310"/>
            <ac:graphicFrameMk id="20" creationId="{F42634EF-BC39-4966-90C8-4DBF4F3DFBAB}"/>
          </ac:graphicFrameMkLst>
        </pc:graphicFrameChg>
        <pc:picChg chg="add del mod">
          <ac:chgData name="Hulin, Hélène" userId="c551eca6-6039-4e0d-848c-1c9d7df744f9" providerId="ADAL" clId="{749C585A-0B5A-47CE-8877-75C14F0BDC4B}" dt="2020-09-30T16:02:02.132" v="553" actId="478"/>
          <ac:picMkLst>
            <pc:docMk/>
            <pc:sldMk cId="719011975" sldId="310"/>
            <ac:picMk id="18" creationId="{D5EA1C37-1034-4081-8B24-56BA15FE31FF}"/>
          </ac:picMkLst>
        </pc:picChg>
        <pc:picChg chg="add del mod">
          <ac:chgData name="Hulin, Hélène" userId="c551eca6-6039-4e0d-848c-1c9d7df744f9" providerId="ADAL" clId="{749C585A-0B5A-47CE-8877-75C14F0BDC4B}" dt="2020-09-30T16:02:03.110" v="554" actId="478"/>
          <ac:picMkLst>
            <pc:docMk/>
            <pc:sldMk cId="719011975" sldId="310"/>
            <ac:picMk id="19" creationId="{B2466E91-88C5-411C-8392-36CB06F1343D}"/>
          </ac:picMkLst>
        </pc:picChg>
      </pc:sldChg>
      <pc:sldChg chg="addSp delSp modSp add">
        <pc:chgData name="Hulin, Hélène" userId="c551eca6-6039-4e0d-848c-1c9d7df744f9" providerId="ADAL" clId="{749C585A-0B5A-47CE-8877-75C14F0BDC4B}" dt="2020-09-30T16:10:03.125" v="726" actId="1076"/>
        <pc:sldMkLst>
          <pc:docMk/>
          <pc:sldMk cId="419296481" sldId="311"/>
        </pc:sldMkLst>
        <pc:spChg chg="mod">
          <ac:chgData name="Hulin, Hélène" userId="c551eca6-6039-4e0d-848c-1c9d7df744f9" providerId="ADAL" clId="{749C585A-0B5A-47CE-8877-75C14F0BDC4B}" dt="2020-09-30T16:06:47.737" v="712" actId="1076"/>
          <ac:spMkLst>
            <pc:docMk/>
            <pc:sldMk cId="419296481" sldId="311"/>
            <ac:spMk id="4" creationId="{A7F528C6-A993-4097-98CF-59F0941B6492}"/>
          </ac:spMkLst>
        </pc:spChg>
        <pc:spChg chg="add mod">
          <ac:chgData name="Hulin, Hélène" userId="c551eca6-6039-4e0d-848c-1c9d7df744f9" providerId="ADAL" clId="{749C585A-0B5A-47CE-8877-75C14F0BDC4B}" dt="2020-09-30T16:09:57.148" v="724" actId="14100"/>
          <ac:spMkLst>
            <pc:docMk/>
            <pc:sldMk cId="419296481" sldId="311"/>
            <ac:spMk id="6" creationId="{E89D5642-FC66-4A53-A55E-156D648936F6}"/>
          </ac:spMkLst>
        </pc:spChg>
        <pc:picChg chg="add del">
          <ac:chgData name="Hulin, Hélène" userId="c551eca6-6039-4e0d-848c-1c9d7df744f9" providerId="ADAL" clId="{749C585A-0B5A-47CE-8877-75C14F0BDC4B}" dt="2020-09-30T16:01:23.075" v="547"/>
          <ac:picMkLst>
            <pc:docMk/>
            <pc:sldMk cId="419296481" sldId="311"/>
            <ac:picMk id="5" creationId="{D60914F1-9AC3-4D8A-AF6B-94471A47DBA7}"/>
          </ac:picMkLst>
        </pc:picChg>
        <pc:picChg chg="add mod">
          <ac:chgData name="Hulin, Hélène" userId="c551eca6-6039-4e0d-848c-1c9d7df744f9" providerId="ADAL" clId="{749C585A-0B5A-47CE-8877-75C14F0BDC4B}" dt="2020-09-30T16:10:03.125" v="726" actId="1076"/>
          <ac:picMkLst>
            <pc:docMk/>
            <pc:sldMk cId="419296481" sldId="311"/>
            <ac:picMk id="7" creationId="{DCC5D8F8-65A3-48D4-BD8A-D9F20C9F5949}"/>
          </ac:picMkLst>
        </pc:picChg>
        <pc:picChg chg="add mod">
          <ac:chgData name="Hulin, Hélène" userId="c551eca6-6039-4e0d-848c-1c9d7df744f9" providerId="ADAL" clId="{749C585A-0B5A-47CE-8877-75C14F0BDC4B}" dt="2020-09-30T16:09:59.477" v="725" actId="1076"/>
          <ac:picMkLst>
            <pc:docMk/>
            <pc:sldMk cId="419296481" sldId="311"/>
            <ac:picMk id="8" creationId="{3BBE04E8-AE5B-4F25-B9AD-C4795849B8F2}"/>
          </ac:picMkLst>
        </pc:picChg>
      </pc:sldChg>
      <pc:sldMasterChg chg="delSldLayout">
        <pc:chgData name="Hulin, Hélène" userId="c551eca6-6039-4e0d-848c-1c9d7df744f9" providerId="ADAL" clId="{749C585A-0B5A-47CE-8877-75C14F0BDC4B}" dt="2020-09-30T15:45:19.761" v="121" actId="2696"/>
        <pc:sldMasterMkLst>
          <pc:docMk/>
          <pc:sldMasterMk cId="2566106865" sldId="2147483681"/>
        </pc:sldMasterMkLst>
        <pc:sldLayoutChg chg="del">
          <pc:chgData name="Hulin, Hélène" userId="c551eca6-6039-4e0d-848c-1c9d7df744f9" providerId="ADAL" clId="{749C585A-0B5A-47CE-8877-75C14F0BDC4B}" dt="2020-09-30T15:45:19.761" v="121" actId="2696"/>
          <pc:sldLayoutMkLst>
            <pc:docMk/>
            <pc:sldMasterMk cId="2566106865" sldId="2147483681"/>
            <pc:sldLayoutMk cId="1552551737" sldId="2147483694"/>
          </pc:sldLayoutMkLst>
        </pc:sldLayoutChg>
      </pc:sldMasterChg>
    </pc:docChg>
  </pc:docChgLst>
  <pc:docChgLst>
    <pc:chgData name="Hulin, Hélène" userId="c551eca6-6039-4e0d-848c-1c9d7df744f9" providerId="ADAL" clId="{0632D54D-1D19-46D6-A872-CEC228C8DEA6}"/>
    <pc:docChg chg="custSel modSld">
      <pc:chgData name="Hulin, Hélène" userId="c551eca6-6039-4e0d-848c-1c9d7df744f9" providerId="ADAL" clId="{0632D54D-1D19-46D6-A872-CEC228C8DEA6}" dt="2020-09-02T15:14:54.108" v="72"/>
      <pc:docMkLst>
        <pc:docMk/>
      </pc:docMkLst>
      <pc:sldChg chg="addCm delCm modCm">
        <pc:chgData name="Hulin, Hélène" userId="c551eca6-6039-4e0d-848c-1c9d7df744f9" providerId="ADAL" clId="{0632D54D-1D19-46D6-A872-CEC228C8DEA6}" dt="2020-09-02T14:35:38.283" v="61" actId="1592"/>
        <pc:sldMkLst>
          <pc:docMk/>
          <pc:sldMk cId="0" sldId="257"/>
        </pc:sldMkLst>
      </pc:sldChg>
      <pc:sldChg chg="addCm modCm">
        <pc:chgData name="Hulin, Hélène" userId="c551eca6-6039-4e0d-848c-1c9d7df744f9" providerId="ADAL" clId="{0632D54D-1D19-46D6-A872-CEC228C8DEA6}" dt="2020-09-02T14:37:22.036" v="63"/>
        <pc:sldMkLst>
          <pc:docMk/>
          <pc:sldMk cId="0" sldId="258"/>
        </pc:sldMkLst>
      </pc:sldChg>
      <pc:sldChg chg="addCm delCm modCm">
        <pc:chgData name="Hulin, Hélène" userId="c551eca6-6039-4e0d-848c-1c9d7df744f9" providerId="ADAL" clId="{0632D54D-1D19-46D6-A872-CEC228C8DEA6}" dt="2020-09-02T14:02:29.429" v="15"/>
        <pc:sldMkLst>
          <pc:docMk/>
          <pc:sldMk cId="0" sldId="259"/>
        </pc:sldMkLst>
      </pc:sldChg>
      <pc:sldChg chg="addCm modCm">
        <pc:chgData name="Hulin, Hélène" userId="c551eca6-6039-4e0d-848c-1c9d7df744f9" providerId="ADAL" clId="{0632D54D-1D19-46D6-A872-CEC228C8DEA6}" dt="2020-09-02T14:03:12.536" v="18"/>
        <pc:sldMkLst>
          <pc:docMk/>
          <pc:sldMk cId="0" sldId="260"/>
        </pc:sldMkLst>
      </pc:sldChg>
      <pc:sldChg chg="addCm modCm">
        <pc:chgData name="Hulin, Hélène" userId="c551eca6-6039-4e0d-848c-1c9d7df744f9" providerId="ADAL" clId="{0632D54D-1D19-46D6-A872-CEC228C8DEA6}" dt="2020-09-02T14:39:31.051" v="64" actId="1589"/>
        <pc:sldMkLst>
          <pc:docMk/>
          <pc:sldMk cId="0" sldId="261"/>
        </pc:sldMkLst>
      </pc:sldChg>
      <pc:sldChg chg="addCm modCm">
        <pc:chgData name="Hulin, Hélène" userId="c551eca6-6039-4e0d-848c-1c9d7df744f9" providerId="ADAL" clId="{0632D54D-1D19-46D6-A872-CEC228C8DEA6}" dt="2020-09-02T14:23:12.745" v="39"/>
        <pc:sldMkLst>
          <pc:docMk/>
          <pc:sldMk cId="0" sldId="263"/>
        </pc:sldMkLst>
      </pc:sldChg>
      <pc:sldChg chg="addCm modCm">
        <pc:chgData name="Hulin, Hélène" userId="c551eca6-6039-4e0d-848c-1c9d7df744f9" providerId="ADAL" clId="{0632D54D-1D19-46D6-A872-CEC228C8DEA6}" dt="2020-09-02T14:16:04.730" v="26"/>
        <pc:sldMkLst>
          <pc:docMk/>
          <pc:sldMk cId="0" sldId="264"/>
        </pc:sldMkLst>
      </pc:sldChg>
      <pc:sldChg chg="addCm modCm">
        <pc:chgData name="Hulin, Hélène" userId="c551eca6-6039-4e0d-848c-1c9d7df744f9" providerId="ADAL" clId="{0632D54D-1D19-46D6-A872-CEC228C8DEA6}" dt="2020-09-02T14:22:42.373" v="38"/>
        <pc:sldMkLst>
          <pc:docMk/>
          <pc:sldMk cId="0" sldId="266"/>
        </pc:sldMkLst>
      </pc:sldChg>
      <pc:sldChg chg="addCm modCm">
        <pc:chgData name="Hulin, Hélène" userId="c551eca6-6039-4e0d-848c-1c9d7df744f9" providerId="ADAL" clId="{0632D54D-1D19-46D6-A872-CEC228C8DEA6}" dt="2020-09-02T14:16:48.073" v="28"/>
        <pc:sldMkLst>
          <pc:docMk/>
          <pc:sldMk cId="0" sldId="267"/>
        </pc:sldMkLst>
      </pc:sldChg>
      <pc:sldChg chg="addCm modCm">
        <pc:chgData name="Hulin, Hélène" userId="c551eca6-6039-4e0d-848c-1c9d7df744f9" providerId="ADAL" clId="{0632D54D-1D19-46D6-A872-CEC228C8DEA6}" dt="2020-09-02T14:19:16.985" v="33" actId="1589"/>
        <pc:sldMkLst>
          <pc:docMk/>
          <pc:sldMk cId="0" sldId="268"/>
        </pc:sldMkLst>
      </pc:sldChg>
      <pc:sldChg chg="addCm modCm">
        <pc:chgData name="Hulin, Hélène" userId="c551eca6-6039-4e0d-848c-1c9d7df744f9" providerId="ADAL" clId="{0632D54D-1D19-46D6-A872-CEC228C8DEA6}" dt="2020-09-02T14:18:41.990" v="30"/>
        <pc:sldMkLst>
          <pc:docMk/>
          <pc:sldMk cId="0" sldId="269"/>
        </pc:sldMkLst>
      </pc:sldChg>
      <pc:sldChg chg="addCm modCm">
        <pc:chgData name="Hulin, Hélène" userId="c551eca6-6039-4e0d-848c-1c9d7df744f9" providerId="ADAL" clId="{0632D54D-1D19-46D6-A872-CEC228C8DEA6}" dt="2020-09-02T14:26:45.440" v="50"/>
        <pc:sldMkLst>
          <pc:docMk/>
          <pc:sldMk cId="0" sldId="270"/>
        </pc:sldMkLst>
      </pc:sldChg>
      <pc:sldChg chg="addCm delCm modCm">
        <pc:chgData name="Hulin, Hélène" userId="c551eca6-6039-4e0d-848c-1c9d7df744f9" providerId="ADAL" clId="{0632D54D-1D19-46D6-A872-CEC228C8DEA6}" dt="2020-09-02T14:24:13.853" v="40" actId="1592"/>
        <pc:sldMkLst>
          <pc:docMk/>
          <pc:sldMk cId="0" sldId="271"/>
        </pc:sldMkLst>
      </pc:sldChg>
      <pc:sldChg chg="addCm modCm">
        <pc:chgData name="Hulin, Hélène" userId="c551eca6-6039-4e0d-848c-1c9d7df744f9" providerId="ADAL" clId="{0632D54D-1D19-46D6-A872-CEC228C8DEA6}" dt="2020-09-02T15:14:05.843" v="66"/>
        <pc:sldMkLst>
          <pc:docMk/>
          <pc:sldMk cId="0" sldId="272"/>
        </pc:sldMkLst>
      </pc:sldChg>
      <pc:sldChg chg="modSp addCm modCm">
        <pc:chgData name="Hulin, Hélène" userId="c551eca6-6039-4e0d-848c-1c9d7df744f9" providerId="ADAL" clId="{0632D54D-1D19-46D6-A872-CEC228C8DEA6}" dt="2020-09-02T15:14:41.479" v="70"/>
        <pc:sldMkLst>
          <pc:docMk/>
          <pc:sldMk cId="0" sldId="273"/>
        </pc:sldMkLst>
        <pc:spChg chg="mod">
          <ac:chgData name="Hulin, Hélène" userId="c551eca6-6039-4e0d-848c-1c9d7df744f9" providerId="ADAL" clId="{0632D54D-1D19-46D6-A872-CEC228C8DEA6}" dt="2020-09-02T15:14:14.522" v="68"/>
          <ac:spMkLst>
            <pc:docMk/>
            <pc:sldMk cId="0" sldId="273"/>
            <ac:spMk id="204" creationId="{00000000-0000-0000-0000-000000000000}"/>
          </ac:spMkLst>
        </pc:spChg>
      </pc:sldChg>
      <pc:sldChg chg="addCm modCm">
        <pc:chgData name="Hulin, Hélène" userId="c551eca6-6039-4e0d-848c-1c9d7df744f9" providerId="ADAL" clId="{0632D54D-1D19-46D6-A872-CEC228C8DEA6}" dt="2020-09-02T15:14:54.108" v="72"/>
        <pc:sldMkLst>
          <pc:docMk/>
          <pc:sldMk cId="0" sldId="274"/>
        </pc:sldMkLst>
      </pc:sldChg>
      <pc:sldChg chg="addCm modCm">
        <pc:chgData name="Hulin, Hélène" userId="c551eca6-6039-4e0d-848c-1c9d7df744f9" providerId="ADAL" clId="{0632D54D-1D19-46D6-A872-CEC228C8DEA6}" dt="2020-09-02T14:28:11.601" v="55"/>
        <pc:sldMkLst>
          <pc:docMk/>
          <pc:sldMk cId="0" sldId="275"/>
        </pc:sldMkLst>
      </pc:sldChg>
      <pc:sldChg chg="addCm modCm">
        <pc:chgData name="Hulin, Hélène" userId="c551eca6-6039-4e0d-848c-1c9d7df744f9" providerId="ADAL" clId="{0632D54D-1D19-46D6-A872-CEC228C8DEA6}" dt="2020-09-02T14:32:45.181" v="57"/>
        <pc:sldMkLst>
          <pc:docMk/>
          <pc:sldMk cId="0" sldId="282"/>
        </pc:sldMkLst>
      </pc:sldChg>
    </pc:docChg>
  </pc:docChgLst>
  <pc:docChgLst>
    <pc:chgData name="Chelli, Thaouizet" userId="d9fa026b-2a0d-433f-9178-0f785594bc1b" providerId="ADAL" clId="{B48D5CA0-CCA8-4BD4-A7FD-9803044A451F}"/>
    <pc:docChg chg="modSld sldOrd">
      <pc:chgData name="Chelli, Thaouizet" userId="d9fa026b-2a0d-433f-9178-0f785594bc1b" providerId="ADAL" clId="{B48D5CA0-CCA8-4BD4-A7FD-9803044A451F}" dt="2020-10-01T10:44:00.774" v="1"/>
      <pc:docMkLst>
        <pc:docMk/>
      </pc:docMkLst>
      <pc:sldChg chg="ord">
        <pc:chgData name="Chelli, Thaouizet" userId="d9fa026b-2a0d-433f-9178-0f785594bc1b" providerId="ADAL" clId="{B48D5CA0-CCA8-4BD4-A7FD-9803044A451F}" dt="2020-10-01T10:44:00.774" v="1"/>
        <pc:sldMkLst>
          <pc:docMk/>
          <pc:sldMk cId="719011975" sldId="310"/>
        </pc:sldMkLst>
      </pc:sldChg>
    </pc:docChg>
  </pc:docChgLst>
  <pc:docChgLst>
    <pc:chgData name="Nguyen, Huyen Anh" userId="78e4bf4e-71dd-4456-9a5f-fef5c8c12d7c" providerId="ADAL" clId="{1FE46062-7512-4EDB-AE1F-929FFA81A2C7}"/>
    <pc:docChg chg="custSel modSld">
      <pc:chgData name="Nguyen, Huyen Anh" userId="78e4bf4e-71dd-4456-9a5f-fef5c8c12d7c" providerId="ADAL" clId="{1FE46062-7512-4EDB-AE1F-929FFA81A2C7}" dt="2021-09-17T14:05:42.173" v="5" actId="14100"/>
      <pc:docMkLst>
        <pc:docMk/>
      </pc:docMkLst>
      <pc:sldChg chg="addSp delSp modSp mod">
        <pc:chgData name="Nguyen, Huyen Anh" userId="78e4bf4e-71dd-4456-9a5f-fef5c8c12d7c" providerId="ADAL" clId="{1FE46062-7512-4EDB-AE1F-929FFA81A2C7}" dt="2021-09-17T14:05:42.173" v="5" actId="14100"/>
        <pc:sldMkLst>
          <pc:docMk/>
          <pc:sldMk cId="0" sldId="256"/>
        </pc:sldMkLst>
        <pc:picChg chg="del">
          <ac:chgData name="Nguyen, Huyen Anh" userId="78e4bf4e-71dd-4456-9a5f-fef5c8c12d7c" providerId="ADAL" clId="{1FE46062-7512-4EDB-AE1F-929FFA81A2C7}" dt="2021-09-17T14:05:32.228" v="2" actId="478"/>
          <ac:picMkLst>
            <pc:docMk/>
            <pc:sldMk cId="0" sldId="256"/>
            <ac:picMk id="2" creationId="{00000000-0000-0000-0000-000000000000}"/>
          </ac:picMkLst>
        </pc:picChg>
        <pc:picChg chg="add mod">
          <ac:chgData name="Nguyen, Huyen Anh" userId="78e4bf4e-71dd-4456-9a5f-fef5c8c12d7c" providerId="ADAL" clId="{1FE46062-7512-4EDB-AE1F-929FFA81A2C7}" dt="2021-09-17T14:05:42.173" v="5" actId="14100"/>
          <ac:picMkLst>
            <pc:docMk/>
            <pc:sldMk cId="0" sldId="256"/>
            <ac:picMk id="4" creationId="{6C409FB7-8562-4AC2-BB33-F38BFB5E3313}"/>
          </ac:picMkLst>
        </pc:picChg>
      </pc:sldChg>
      <pc:sldChg chg="delCm">
        <pc:chgData name="Nguyen, Huyen Anh" userId="78e4bf4e-71dd-4456-9a5f-fef5c8c12d7c" providerId="ADAL" clId="{1FE46062-7512-4EDB-AE1F-929FFA81A2C7}" dt="2021-09-16T14:03:43.633" v="1" actId="1592"/>
        <pc:sldMkLst>
          <pc:docMk/>
          <pc:sldMk cId="3886445461" sldId="297"/>
        </pc:sldMkLst>
      </pc:sldChg>
      <pc:sldChg chg="modNotesTx">
        <pc:chgData name="Nguyen, Huyen Anh" userId="78e4bf4e-71dd-4456-9a5f-fef5c8c12d7c" providerId="ADAL" clId="{1FE46062-7512-4EDB-AE1F-929FFA81A2C7}" dt="2021-09-16T14:02:58.305" v="0"/>
        <pc:sldMkLst>
          <pc:docMk/>
          <pc:sldMk cId="88780284" sldId="305"/>
        </pc:sldMkLst>
      </pc:sldChg>
    </pc:docChg>
  </pc:docChgLst>
  <pc:docChgLst>
    <pc:chgData name="Nguyen, Huyen Anh" userId="78e4bf4e-71dd-4456-9a5f-fef5c8c12d7c" providerId="ADAL" clId="{A448489E-862D-4874-8CB1-433E987B2E9E}"/>
    <pc:docChg chg="custSel addSld delSld modSld">
      <pc:chgData name="Nguyen, Huyen Anh" userId="78e4bf4e-71dd-4456-9a5f-fef5c8c12d7c" providerId="ADAL" clId="{A448489E-862D-4874-8CB1-433E987B2E9E}" dt="2020-10-08T15:23:15.689" v="67" actId="20577"/>
      <pc:docMkLst>
        <pc:docMk/>
      </pc:docMkLst>
      <pc:sldChg chg="add del delCm">
        <pc:chgData name="Nguyen, Huyen Anh" userId="78e4bf4e-71dd-4456-9a5f-fef5c8c12d7c" providerId="ADAL" clId="{A448489E-862D-4874-8CB1-433E987B2E9E}" dt="2020-10-08T15:22:07.310" v="29" actId="1592"/>
        <pc:sldMkLst>
          <pc:docMk/>
          <pc:sldMk cId="1465522421" sldId="288"/>
        </pc:sldMkLst>
      </pc:sldChg>
      <pc:sldChg chg="addSp modSp mod modAnim">
        <pc:chgData name="Nguyen, Huyen Anh" userId="78e4bf4e-71dd-4456-9a5f-fef5c8c12d7c" providerId="ADAL" clId="{A448489E-862D-4874-8CB1-433E987B2E9E}" dt="2020-10-08T15:01:19.061" v="23"/>
        <pc:sldMkLst>
          <pc:docMk/>
          <pc:sldMk cId="3886445461" sldId="297"/>
        </pc:sldMkLst>
        <pc:spChg chg="add mod">
          <ac:chgData name="Nguyen, Huyen Anh" userId="78e4bf4e-71dd-4456-9a5f-fef5c8c12d7c" providerId="ADAL" clId="{A448489E-862D-4874-8CB1-433E987B2E9E}" dt="2020-10-08T15:01:10.260" v="22" actId="1076"/>
          <ac:spMkLst>
            <pc:docMk/>
            <pc:sldMk cId="3886445461" sldId="297"/>
            <ac:spMk id="12" creationId="{EE2F61F9-EC5D-49F6-B9EA-365CEE1C9F03}"/>
          </ac:spMkLst>
        </pc:spChg>
      </pc:sldChg>
      <pc:sldChg chg="addSp modSp mod modAnim">
        <pc:chgData name="Nguyen, Huyen Anh" userId="78e4bf4e-71dd-4456-9a5f-fef5c8c12d7c" providerId="ADAL" clId="{A448489E-862D-4874-8CB1-433E987B2E9E}" dt="2020-10-08T15:00:25.829" v="20"/>
        <pc:sldMkLst>
          <pc:docMk/>
          <pc:sldMk cId="1315457608" sldId="302"/>
        </pc:sldMkLst>
        <pc:spChg chg="add mod">
          <ac:chgData name="Nguyen, Huyen Anh" userId="78e4bf4e-71dd-4456-9a5f-fef5c8c12d7c" providerId="ADAL" clId="{A448489E-862D-4874-8CB1-433E987B2E9E}" dt="2020-10-08T14:59:14.054" v="5" actId="208"/>
          <ac:spMkLst>
            <pc:docMk/>
            <pc:sldMk cId="1315457608" sldId="302"/>
            <ac:spMk id="2" creationId="{150B98A6-64B1-4851-B3DC-6EB06B217D5E}"/>
          </ac:spMkLst>
        </pc:spChg>
        <pc:spChg chg="add mod">
          <ac:chgData name="Nguyen, Huyen Anh" userId="78e4bf4e-71dd-4456-9a5f-fef5c8c12d7c" providerId="ADAL" clId="{A448489E-862D-4874-8CB1-433E987B2E9E}" dt="2020-10-08T14:59:23.919" v="7" actId="1076"/>
          <ac:spMkLst>
            <pc:docMk/>
            <pc:sldMk cId="1315457608" sldId="302"/>
            <ac:spMk id="3" creationId="{9DDFA583-9245-40DC-BE1B-B4B9F5B23F7E}"/>
          </ac:spMkLst>
        </pc:spChg>
      </pc:sldChg>
      <pc:sldChg chg="add modNotesTx">
        <pc:chgData name="Nguyen, Huyen Anh" userId="78e4bf4e-71dd-4456-9a5f-fef5c8c12d7c" providerId="ADAL" clId="{A448489E-862D-4874-8CB1-433E987B2E9E}" dt="2020-10-08T15:23:15.689" v="67" actId="20577"/>
        <pc:sldMkLst>
          <pc:docMk/>
          <pc:sldMk cId="836780946" sldId="314"/>
        </pc:sldMkLst>
      </pc:sldChg>
      <pc:sldChg chg="addSp delSp modSp add mod">
        <pc:chgData name="Nguyen, Huyen Anh" userId="78e4bf4e-71dd-4456-9a5f-fef5c8c12d7c" providerId="ADAL" clId="{A448489E-862D-4874-8CB1-433E987B2E9E}" dt="2020-10-08T15:22:38.209" v="40" actId="20577"/>
        <pc:sldMkLst>
          <pc:docMk/>
          <pc:sldMk cId="307183666" sldId="315"/>
        </pc:sldMkLst>
        <pc:spChg chg="mod ord">
          <ac:chgData name="Nguyen, Huyen Anh" userId="78e4bf4e-71dd-4456-9a5f-fef5c8c12d7c" providerId="ADAL" clId="{A448489E-862D-4874-8CB1-433E987B2E9E}" dt="2020-10-08T15:22:31.408" v="33" actId="1076"/>
          <ac:spMkLst>
            <pc:docMk/>
            <pc:sldMk cId="307183666" sldId="315"/>
            <ac:spMk id="8" creationId="{00000000-0000-0000-0000-000000000000}"/>
          </ac:spMkLst>
        </pc:spChg>
        <pc:spChg chg="mod">
          <ac:chgData name="Nguyen, Huyen Anh" userId="78e4bf4e-71dd-4456-9a5f-fef5c8c12d7c" providerId="ADAL" clId="{A448489E-862D-4874-8CB1-433E987B2E9E}" dt="2020-10-08T15:22:38.209" v="40" actId="20577"/>
          <ac:spMkLst>
            <pc:docMk/>
            <pc:sldMk cId="307183666" sldId="315"/>
            <ac:spMk id="30" creationId="{00000000-0000-0000-0000-000000000000}"/>
          </ac:spMkLst>
        </pc:spChg>
        <pc:picChg chg="add">
          <ac:chgData name="Nguyen, Huyen Anh" userId="78e4bf4e-71dd-4456-9a5f-fef5c8c12d7c" providerId="ADAL" clId="{A448489E-862D-4874-8CB1-433E987B2E9E}" dt="2020-10-08T15:22:20.254" v="31" actId="22"/>
          <ac:picMkLst>
            <pc:docMk/>
            <pc:sldMk cId="307183666" sldId="315"/>
            <ac:picMk id="3" creationId="{78C53702-DF52-4F00-97BF-637996A93412}"/>
          </ac:picMkLst>
        </pc:picChg>
        <pc:picChg chg="del">
          <ac:chgData name="Nguyen, Huyen Anh" userId="78e4bf4e-71dd-4456-9a5f-fef5c8c12d7c" providerId="ADAL" clId="{A448489E-862D-4874-8CB1-433E987B2E9E}" dt="2020-10-08T15:22:19.891" v="30" actId="478"/>
          <ac:picMkLst>
            <pc:docMk/>
            <pc:sldMk cId="307183666" sldId="315"/>
            <ac:picMk id="7" creationId="{00000000-0000-0000-0000-000000000000}"/>
          </ac:picMkLst>
        </pc:picChg>
      </pc:sldChg>
    </pc:docChg>
  </pc:docChgLst>
  <pc:docChgLst>
    <pc:chgData name="Nguyen, Huyen Anh" userId="78e4bf4e-71dd-4456-9a5f-fef5c8c12d7c" providerId="ADAL" clId="{1F627770-31E3-4C24-B387-B5996DE9111A}"/>
    <pc:docChg chg="undo redo custSel addSld modSld">
      <pc:chgData name="Nguyen, Huyen Anh" userId="78e4bf4e-71dd-4456-9a5f-fef5c8c12d7c" providerId="ADAL" clId="{1F627770-31E3-4C24-B387-B5996DE9111A}" dt="2021-10-28T14:39:19.847" v="256" actId="20577"/>
      <pc:docMkLst>
        <pc:docMk/>
      </pc:docMkLst>
      <pc:sldChg chg="modNotesTx">
        <pc:chgData name="Nguyen, Huyen Anh" userId="78e4bf4e-71dd-4456-9a5f-fef5c8c12d7c" providerId="ADAL" clId="{1F627770-31E3-4C24-B387-B5996DE9111A}" dt="2021-10-28T14:39:11.388" v="228" actId="6549"/>
        <pc:sldMkLst>
          <pc:docMk/>
          <pc:sldMk cId="1707273011" sldId="299"/>
        </pc:sldMkLst>
      </pc:sldChg>
      <pc:sldChg chg="addSp delSp modSp mod">
        <pc:chgData name="Nguyen, Huyen Anh" userId="78e4bf4e-71dd-4456-9a5f-fef5c8c12d7c" providerId="ADAL" clId="{1F627770-31E3-4C24-B387-B5996DE9111A}" dt="2021-10-21T14:21:48.575" v="12" actId="1076"/>
        <pc:sldMkLst>
          <pc:docMk/>
          <pc:sldMk cId="1308745569" sldId="307"/>
        </pc:sldMkLst>
        <pc:picChg chg="add del">
          <ac:chgData name="Nguyen, Huyen Anh" userId="78e4bf4e-71dd-4456-9a5f-fef5c8c12d7c" providerId="ADAL" clId="{1F627770-31E3-4C24-B387-B5996DE9111A}" dt="2021-10-21T14:21:31.419" v="6" actId="22"/>
          <ac:picMkLst>
            <pc:docMk/>
            <pc:sldMk cId="1308745569" sldId="307"/>
            <ac:picMk id="4" creationId="{CD24B320-4564-475C-8200-2009BF37A92F}"/>
          </ac:picMkLst>
        </pc:picChg>
        <pc:picChg chg="add mod">
          <ac:chgData name="Nguyen, Huyen Anh" userId="78e4bf4e-71dd-4456-9a5f-fef5c8c12d7c" providerId="ADAL" clId="{1F627770-31E3-4C24-B387-B5996DE9111A}" dt="2021-10-21T14:21:48.575" v="12" actId="1076"/>
          <ac:picMkLst>
            <pc:docMk/>
            <pc:sldMk cId="1308745569" sldId="307"/>
            <ac:picMk id="6" creationId="{FB6AAEE0-8E11-4C77-9744-57CD6DC93DC1}"/>
          </ac:picMkLst>
        </pc:picChg>
        <pc:picChg chg="add del">
          <ac:chgData name="Nguyen, Huyen Anh" userId="78e4bf4e-71dd-4456-9a5f-fef5c8c12d7c" providerId="ADAL" clId="{1F627770-31E3-4C24-B387-B5996DE9111A}" dt="2021-10-21T14:21:39.772" v="8" actId="478"/>
          <ac:picMkLst>
            <pc:docMk/>
            <pc:sldMk cId="1308745569" sldId="307"/>
            <ac:picMk id="15" creationId="{515A1DBA-5A9E-45D6-B19F-EAE08A95A988}"/>
          </ac:picMkLst>
        </pc:picChg>
      </pc:sldChg>
      <pc:sldChg chg="addSp delSp modSp add mod delAnim modNotesTx">
        <pc:chgData name="Nguyen, Huyen Anh" userId="78e4bf4e-71dd-4456-9a5f-fef5c8c12d7c" providerId="ADAL" clId="{1F627770-31E3-4C24-B387-B5996DE9111A}" dt="2021-10-28T14:39:19.847" v="256" actId="20577"/>
        <pc:sldMkLst>
          <pc:docMk/>
          <pc:sldMk cId="3710469796" sldId="323"/>
        </pc:sldMkLst>
        <pc:spChg chg="del">
          <ac:chgData name="Nguyen, Huyen Anh" userId="78e4bf4e-71dd-4456-9a5f-fef5c8c12d7c" providerId="ADAL" clId="{1F627770-31E3-4C24-B387-B5996DE9111A}" dt="2021-10-28T14:35:32.149" v="17" actId="478"/>
          <ac:spMkLst>
            <pc:docMk/>
            <pc:sldMk cId="3710469796" sldId="323"/>
            <ac:spMk id="10" creationId="{00000000-0000-0000-0000-000000000000}"/>
          </ac:spMkLst>
        </pc:spChg>
        <pc:spChg chg="mod">
          <ac:chgData name="Nguyen, Huyen Anh" userId="78e4bf4e-71dd-4456-9a5f-fef5c8c12d7c" providerId="ADAL" clId="{1F627770-31E3-4C24-B387-B5996DE9111A}" dt="2021-10-28T14:36:32.530" v="81" actId="20577"/>
          <ac:spMkLst>
            <pc:docMk/>
            <pc:sldMk cId="3710469796" sldId="323"/>
            <ac:spMk id="11" creationId="{00000000-0000-0000-0000-000000000000}"/>
          </ac:spMkLst>
        </pc:spChg>
        <pc:spChg chg="del">
          <ac:chgData name="Nguyen, Huyen Anh" userId="78e4bf4e-71dd-4456-9a5f-fef5c8c12d7c" providerId="ADAL" clId="{1F627770-31E3-4C24-B387-B5996DE9111A}" dt="2021-10-28T14:35:40.018" v="19" actId="478"/>
          <ac:spMkLst>
            <pc:docMk/>
            <pc:sldMk cId="3710469796" sldId="323"/>
            <ac:spMk id="13" creationId="{00000000-0000-0000-0000-000000000000}"/>
          </ac:spMkLst>
        </pc:spChg>
        <pc:spChg chg="mod">
          <ac:chgData name="Nguyen, Huyen Anh" userId="78e4bf4e-71dd-4456-9a5f-fef5c8c12d7c" providerId="ADAL" clId="{1F627770-31E3-4C24-B387-B5996DE9111A}" dt="2021-10-28T14:36:01.047" v="24" actId="1076"/>
          <ac:spMkLst>
            <pc:docMk/>
            <pc:sldMk cId="3710469796" sldId="323"/>
            <ac:spMk id="14" creationId="{00000000-0000-0000-0000-000000000000}"/>
          </ac:spMkLst>
        </pc:spChg>
        <pc:picChg chg="add del">
          <ac:chgData name="Nguyen, Huyen Anh" userId="78e4bf4e-71dd-4456-9a5f-fef5c8c12d7c" providerId="ADAL" clId="{1F627770-31E3-4C24-B387-B5996DE9111A}" dt="2021-10-28T14:35:26.837" v="16" actId="22"/>
          <ac:picMkLst>
            <pc:docMk/>
            <pc:sldMk cId="3710469796" sldId="323"/>
            <ac:picMk id="4" creationId="{A2214B5A-48DE-462A-A5EF-3608E267FFC8}"/>
          </ac:picMkLst>
        </pc:picChg>
        <pc:picChg chg="add mod ord">
          <ac:chgData name="Nguyen, Huyen Anh" userId="78e4bf4e-71dd-4456-9a5f-fef5c8c12d7c" providerId="ADAL" clId="{1F627770-31E3-4C24-B387-B5996DE9111A}" dt="2021-10-28T14:36:04.846" v="25" actId="171"/>
          <ac:picMkLst>
            <pc:docMk/>
            <pc:sldMk cId="3710469796" sldId="323"/>
            <ac:picMk id="6" creationId="{9E0C388B-C1D8-4084-972B-EC3349E0C979}"/>
          </ac:picMkLst>
        </pc:picChg>
        <pc:picChg chg="del">
          <ac:chgData name="Nguyen, Huyen Anh" userId="78e4bf4e-71dd-4456-9a5f-fef5c8c12d7c" providerId="ADAL" clId="{1F627770-31E3-4C24-B387-B5996DE9111A}" dt="2021-10-28T14:35:21.919" v="14" actId="478"/>
          <ac:picMkLst>
            <pc:docMk/>
            <pc:sldMk cId="3710469796" sldId="323"/>
            <ac:picMk id="9" creationId="{00000000-0000-0000-0000-000000000000}"/>
          </ac:picMkLst>
        </pc:picChg>
      </pc:sldChg>
    </pc:docChg>
  </pc:docChgLst>
  <pc:docChgLst>
    <pc:chgData name="Quéré, Olivier" userId="bdf58622-d48a-4315-97c9-33bbcc0042a4" providerId="ADAL" clId="{A6A333C9-287E-4494-86D0-CEADFEE1D122}"/>
    <pc:docChg chg="modSld sldOrd">
      <pc:chgData name="Quéré, Olivier" userId="bdf58622-d48a-4315-97c9-33bbcc0042a4" providerId="ADAL" clId="{A6A333C9-287E-4494-86D0-CEADFEE1D122}" dt="2020-12-04T10:26:35.918" v="1"/>
      <pc:docMkLst>
        <pc:docMk/>
      </pc:docMkLst>
      <pc:sldChg chg="ord">
        <pc:chgData name="Quéré, Olivier" userId="bdf58622-d48a-4315-97c9-33bbcc0042a4" providerId="ADAL" clId="{A6A333C9-287E-4494-86D0-CEADFEE1D122}" dt="2020-12-04T10:26:35.918" v="1"/>
        <pc:sldMkLst>
          <pc:docMk/>
          <pc:sldMk cId="462315939" sldId="309"/>
        </pc:sldMkLst>
      </pc:sldChg>
    </pc:docChg>
  </pc:docChgLst>
  <pc:docChgLst>
    <pc:chgData name="Quéré, Olivier" userId="bdf58622-d48a-4315-97c9-33bbcc0042a4" providerId="ADAL" clId="{73FA2B4B-207F-4B04-A9BF-7941188DA16B}"/>
    <pc:docChg chg="undo custSel addSld delSld modSld sldOrd">
      <pc:chgData name="Quéré, Olivier" userId="bdf58622-d48a-4315-97c9-33bbcc0042a4" providerId="ADAL" clId="{73FA2B4B-207F-4B04-A9BF-7941188DA16B}" dt="2020-09-22T15:44:05.621" v="64"/>
      <pc:docMkLst>
        <pc:docMk/>
      </pc:docMkLst>
      <pc:sldChg chg="addCm modCm">
        <pc:chgData name="Quéré, Olivier" userId="bdf58622-d48a-4315-97c9-33bbcc0042a4" providerId="ADAL" clId="{73FA2B4B-207F-4B04-A9BF-7941188DA16B}" dt="2020-09-22T15:16:39.720" v="52" actId="5900"/>
        <pc:sldMkLst>
          <pc:docMk/>
          <pc:sldMk cId="3431114347" sldId="285"/>
        </pc:sldMkLst>
      </pc:sldChg>
      <pc:sldChg chg="addCm modCm">
        <pc:chgData name="Quéré, Olivier" userId="bdf58622-d48a-4315-97c9-33bbcc0042a4" providerId="ADAL" clId="{73FA2B4B-207F-4B04-A9BF-7941188DA16B}" dt="2020-09-22T15:20:26.636" v="53" actId="5900"/>
        <pc:sldMkLst>
          <pc:docMk/>
          <pc:sldMk cId="3088901448" sldId="287"/>
        </pc:sldMkLst>
      </pc:sldChg>
      <pc:sldChg chg="modSp mod addCm modCm">
        <pc:chgData name="Quéré, Olivier" userId="bdf58622-d48a-4315-97c9-33bbcc0042a4" providerId="ADAL" clId="{73FA2B4B-207F-4B04-A9BF-7941188DA16B}" dt="2020-09-22T15:21:54.606" v="54" actId="14100"/>
        <pc:sldMkLst>
          <pc:docMk/>
          <pc:sldMk cId="1465522421" sldId="288"/>
        </pc:sldMkLst>
        <pc:picChg chg="mod">
          <ac:chgData name="Quéré, Olivier" userId="bdf58622-d48a-4315-97c9-33bbcc0042a4" providerId="ADAL" clId="{73FA2B4B-207F-4B04-A9BF-7941188DA16B}" dt="2020-09-22T15:21:54.606" v="54" actId="14100"/>
          <ac:picMkLst>
            <pc:docMk/>
            <pc:sldMk cId="1465522421" sldId="288"/>
            <ac:picMk id="7" creationId="{00000000-0000-0000-0000-000000000000}"/>
          </ac:picMkLst>
        </pc:picChg>
      </pc:sldChg>
      <pc:sldChg chg="addCm modCm">
        <pc:chgData name="Quéré, Olivier" userId="bdf58622-d48a-4315-97c9-33bbcc0042a4" providerId="ADAL" clId="{73FA2B4B-207F-4B04-A9BF-7941188DA16B}" dt="2020-09-22T12:34:32.398" v="13"/>
        <pc:sldMkLst>
          <pc:docMk/>
          <pc:sldMk cId="3136637837" sldId="289"/>
        </pc:sldMkLst>
      </pc:sldChg>
      <pc:sldChg chg="addCm modCm">
        <pc:chgData name="Quéré, Olivier" userId="bdf58622-d48a-4315-97c9-33bbcc0042a4" providerId="ADAL" clId="{73FA2B4B-207F-4B04-A9BF-7941188DA16B}" dt="2020-09-22T12:37:20.091" v="18"/>
        <pc:sldMkLst>
          <pc:docMk/>
          <pc:sldMk cId="3619248911" sldId="291"/>
        </pc:sldMkLst>
      </pc:sldChg>
      <pc:sldChg chg="addCm delCm modCm modNotesTx">
        <pc:chgData name="Quéré, Olivier" userId="bdf58622-d48a-4315-97c9-33bbcc0042a4" providerId="ADAL" clId="{73FA2B4B-207F-4B04-A9BF-7941188DA16B}" dt="2020-09-22T15:27:11.301" v="60" actId="20577"/>
        <pc:sldMkLst>
          <pc:docMk/>
          <pc:sldMk cId="1089992713" sldId="292"/>
        </pc:sldMkLst>
      </pc:sldChg>
      <pc:sldChg chg="addCm delCm modCm">
        <pc:chgData name="Quéré, Olivier" userId="bdf58622-d48a-4315-97c9-33bbcc0042a4" providerId="ADAL" clId="{73FA2B4B-207F-4B04-A9BF-7941188DA16B}" dt="2020-09-22T12:39:51.470" v="28"/>
        <pc:sldMkLst>
          <pc:docMk/>
          <pc:sldMk cId="2380594596" sldId="293"/>
        </pc:sldMkLst>
      </pc:sldChg>
      <pc:sldChg chg="modSp mod">
        <pc:chgData name="Quéré, Olivier" userId="bdf58622-d48a-4315-97c9-33bbcc0042a4" providerId="ADAL" clId="{73FA2B4B-207F-4B04-A9BF-7941188DA16B}" dt="2020-09-22T15:39:57.563" v="62" actId="1076"/>
        <pc:sldMkLst>
          <pc:docMk/>
          <pc:sldMk cId="1857934290" sldId="295"/>
        </pc:sldMkLst>
        <pc:picChg chg="mod">
          <ac:chgData name="Quéré, Olivier" userId="bdf58622-d48a-4315-97c9-33bbcc0042a4" providerId="ADAL" clId="{73FA2B4B-207F-4B04-A9BF-7941188DA16B}" dt="2020-09-22T15:39:57.563" v="62" actId="1076"/>
          <ac:picMkLst>
            <pc:docMk/>
            <pc:sldMk cId="1857934290" sldId="295"/>
            <ac:picMk id="2" creationId="{00000000-0000-0000-0000-000000000000}"/>
          </ac:picMkLst>
        </pc:picChg>
      </pc:sldChg>
      <pc:sldChg chg="addCm modCm">
        <pc:chgData name="Quéré, Olivier" userId="bdf58622-d48a-4315-97c9-33bbcc0042a4" providerId="ADAL" clId="{73FA2B4B-207F-4B04-A9BF-7941188DA16B}" dt="2020-09-22T12:52:35.797" v="51"/>
        <pc:sldMkLst>
          <pc:docMk/>
          <pc:sldMk cId="2601975314" sldId="296"/>
        </pc:sldMkLst>
      </pc:sldChg>
      <pc:sldChg chg="ord">
        <pc:chgData name="Quéré, Olivier" userId="bdf58622-d48a-4315-97c9-33bbcc0042a4" providerId="ADAL" clId="{73FA2B4B-207F-4B04-A9BF-7941188DA16B}" dt="2020-09-22T15:44:05.621" v="64"/>
        <pc:sldMkLst>
          <pc:docMk/>
          <pc:sldMk cId="696306708" sldId="298"/>
        </pc:sldMkLst>
      </pc:sldChg>
      <pc:sldChg chg="addCm modCm">
        <pc:chgData name="Quéré, Olivier" userId="bdf58622-d48a-4315-97c9-33bbcc0042a4" providerId="ADAL" clId="{73FA2B4B-207F-4B04-A9BF-7941188DA16B}" dt="2020-09-22T12:39:31.423" v="24"/>
        <pc:sldMkLst>
          <pc:docMk/>
          <pc:sldMk cId="3024524007" sldId="301"/>
        </pc:sldMkLst>
      </pc:sldChg>
      <pc:sldChg chg="addSp modSp new mod">
        <pc:chgData name="Quéré, Olivier" userId="bdf58622-d48a-4315-97c9-33bbcc0042a4" providerId="ADAL" clId="{73FA2B4B-207F-4B04-A9BF-7941188DA16B}" dt="2020-09-22T15:36:06.936" v="61" actId="1076"/>
        <pc:sldMkLst>
          <pc:docMk/>
          <pc:sldMk cId="1315457608" sldId="302"/>
        </pc:sldMkLst>
        <pc:spChg chg="add mod">
          <ac:chgData name="Quéré, Olivier" userId="bdf58622-d48a-4315-97c9-33bbcc0042a4" providerId="ADAL" clId="{73FA2B4B-207F-4B04-A9BF-7941188DA16B}" dt="2020-09-22T12:49:44.937" v="47" actId="20577"/>
          <ac:spMkLst>
            <pc:docMk/>
            <pc:sldMk cId="1315457608" sldId="302"/>
            <ac:spMk id="3" creationId="{C0ABED25-03DE-4B88-9F32-B8D03552215C}"/>
          </ac:spMkLst>
        </pc:spChg>
        <pc:spChg chg="add mod">
          <ac:chgData name="Quéré, Olivier" userId="bdf58622-d48a-4315-97c9-33bbcc0042a4" providerId="ADAL" clId="{73FA2B4B-207F-4B04-A9BF-7941188DA16B}" dt="2020-09-22T12:49:37.460" v="44" actId="20577"/>
          <ac:spMkLst>
            <pc:docMk/>
            <pc:sldMk cId="1315457608" sldId="302"/>
            <ac:spMk id="7" creationId="{558DAAB2-C941-4693-937C-7A3C93D8676C}"/>
          </ac:spMkLst>
        </pc:spChg>
        <pc:picChg chg="add mod">
          <ac:chgData name="Quéré, Olivier" userId="bdf58622-d48a-4315-97c9-33bbcc0042a4" providerId="ADAL" clId="{73FA2B4B-207F-4B04-A9BF-7941188DA16B}" dt="2020-09-22T15:36:06.936" v="61" actId="1076"/>
          <ac:picMkLst>
            <pc:docMk/>
            <pc:sldMk cId="1315457608" sldId="302"/>
            <ac:picMk id="5" creationId="{A5191EBF-F04B-45D0-AE06-1A66BBA216A2}"/>
          </ac:picMkLst>
        </pc:picChg>
        <pc:picChg chg="add mod">
          <ac:chgData name="Quéré, Olivier" userId="bdf58622-d48a-4315-97c9-33bbcc0042a4" providerId="ADAL" clId="{73FA2B4B-207F-4B04-A9BF-7941188DA16B}" dt="2020-09-22T12:49:52.249" v="49" actId="1076"/>
          <ac:picMkLst>
            <pc:docMk/>
            <pc:sldMk cId="1315457608" sldId="302"/>
            <ac:picMk id="9" creationId="{859A7DB1-C529-444A-9B11-6040342F3D6A}"/>
          </ac:picMkLst>
        </pc:picChg>
      </pc:sldChg>
      <pc:sldChg chg="new del">
        <pc:chgData name="Quéré, Olivier" userId="bdf58622-d48a-4315-97c9-33bbcc0042a4" providerId="ADAL" clId="{73FA2B4B-207F-4B04-A9BF-7941188DA16B}" dt="2020-09-22T12:46:03.358" v="36" actId="680"/>
        <pc:sldMkLst>
          <pc:docMk/>
          <pc:sldMk cId="2459738404" sldId="302"/>
        </pc:sldMkLst>
      </pc:sldChg>
      <pc:sldChg chg="new del">
        <pc:chgData name="Quéré, Olivier" userId="bdf58622-d48a-4315-97c9-33bbcc0042a4" providerId="ADAL" clId="{73FA2B4B-207F-4B04-A9BF-7941188DA16B}" dt="2020-09-22T12:44:06.894" v="34" actId="47"/>
        <pc:sldMkLst>
          <pc:docMk/>
          <pc:sldMk cId="3022467807" sldId="3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6999"/>
      </a:lnSpc>
      <a:defRPr sz="2200">
        <a:latin typeface="+mj-lt"/>
        <a:ea typeface="+mj-ea"/>
        <a:cs typeface="+mj-cs"/>
        <a:sym typeface="Helvetica Neue"/>
      </a:defRPr>
    </a:lvl1pPr>
    <a:lvl2pPr indent="228600" defTabSz="457200" latinLnBrk="0">
      <a:lnSpc>
        <a:spcPct val="116999"/>
      </a:lnSpc>
      <a:defRPr sz="2200">
        <a:latin typeface="+mj-lt"/>
        <a:ea typeface="+mj-ea"/>
        <a:cs typeface="+mj-cs"/>
        <a:sym typeface="Helvetica Neue"/>
      </a:defRPr>
    </a:lvl2pPr>
    <a:lvl3pPr indent="457200" defTabSz="457200" latinLnBrk="0">
      <a:lnSpc>
        <a:spcPct val="116999"/>
      </a:lnSpc>
      <a:defRPr sz="2200">
        <a:latin typeface="+mj-lt"/>
        <a:ea typeface="+mj-ea"/>
        <a:cs typeface="+mj-cs"/>
        <a:sym typeface="Helvetica Neue"/>
      </a:defRPr>
    </a:lvl3pPr>
    <a:lvl4pPr indent="685800" defTabSz="457200" latinLnBrk="0">
      <a:lnSpc>
        <a:spcPct val="116999"/>
      </a:lnSpc>
      <a:defRPr sz="2200">
        <a:latin typeface="+mj-lt"/>
        <a:ea typeface="+mj-ea"/>
        <a:cs typeface="+mj-cs"/>
        <a:sym typeface="Helvetica Neue"/>
      </a:defRPr>
    </a:lvl4pPr>
    <a:lvl5pPr indent="914400" defTabSz="457200" latinLnBrk="0">
      <a:lnSpc>
        <a:spcPct val="116999"/>
      </a:lnSpc>
      <a:defRPr sz="2200">
        <a:latin typeface="+mj-lt"/>
        <a:ea typeface="+mj-ea"/>
        <a:cs typeface="+mj-cs"/>
        <a:sym typeface="Helvetica Neue"/>
      </a:defRPr>
    </a:lvl5pPr>
    <a:lvl6pPr indent="1143000" defTabSz="457200" latinLnBrk="0">
      <a:lnSpc>
        <a:spcPct val="116999"/>
      </a:lnSpc>
      <a:defRPr sz="2200">
        <a:latin typeface="+mj-lt"/>
        <a:ea typeface="+mj-ea"/>
        <a:cs typeface="+mj-cs"/>
        <a:sym typeface="Helvetica Neue"/>
      </a:defRPr>
    </a:lvl6pPr>
    <a:lvl7pPr indent="1371600" defTabSz="457200" latinLnBrk="0">
      <a:lnSpc>
        <a:spcPct val="116999"/>
      </a:lnSpc>
      <a:defRPr sz="2200">
        <a:latin typeface="+mj-lt"/>
        <a:ea typeface="+mj-ea"/>
        <a:cs typeface="+mj-cs"/>
        <a:sym typeface="Helvetica Neue"/>
      </a:defRPr>
    </a:lvl7pPr>
    <a:lvl8pPr indent="1600200" defTabSz="457200" latinLnBrk="0">
      <a:lnSpc>
        <a:spcPct val="116999"/>
      </a:lnSpc>
      <a:defRPr sz="2200">
        <a:latin typeface="+mj-lt"/>
        <a:ea typeface="+mj-ea"/>
        <a:cs typeface="+mj-cs"/>
        <a:sym typeface="Helvetica Neue"/>
      </a:defRPr>
    </a:lvl8pPr>
    <a:lvl9pPr indent="1828800" defTabSz="457200" latinLnBrk="0">
      <a:lnSpc>
        <a:spcPct val="116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defTabSz="457200" eaLnBrk="1" fontAlgn="auto" latinLnBrk="0" hangingPunct="1">
              <a:lnSpc>
                <a:spcPct val="116999"/>
              </a:lnSpc>
              <a:spcBef>
                <a:spcPts val="0"/>
              </a:spcBef>
              <a:spcAft>
                <a:spcPts val="0"/>
              </a:spcAft>
              <a:buClrTx/>
              <a:buSzTx/>
              <a:buFontTx/>
              <a:buNone/>
              <a:tabLst/>
              <a:defRPr/>
            </a:pPr>
            <a:endParaRPr lang="fr-FR"/>
          </a:p>
        </p:txBody>
      </p:sp>
    </p:spTree>
    <p:extLst>
      <p:ext uri="{BB962C8B-B14F-4D97-AF65-F5344CB8AC3E}">
        <p14:creationId xmlns:p14="http://schemas.microsoft.com/office/powerpoint/2010/main" val="3262114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Les 3 épreuves sont proposées, vous pouvez cliquer sur l’épreuve de votre choix.</a:t>
            </a:r>
            <a:endParaRPr/>
          </a:p>
        </p:txBody>
      </p:sp>
    </p:spTree>
    <p:extLst>
      <p:ext uri="{BB962C8B-B14F-4D97-AF65-F5344CB8AC3E}">
        <p14:creationId xmlns:p14="http://schemas.microsoft.com/office/powerpoint/2010/main" val="1535353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sz="2200">
                <a:effectLst/>
                <a:latin typeface="+mj-lt"/>
                <a:ea typeface="+mj-ea"/>
                <a:cs typeface="+mj-cs"/>
                <a:sym typeface="Helvetica Neue"/>
              </a:rPr>
              <a:t>Vous arriverez sur cet écran, vous devez </a:t>
            </a:r>
            <a:r>
              <a:rPr lang="fr-FR" baseline="0"/>
              <a:t>cliquer sur « Start » pour commencer le test. </a:t>
            </a:r>
            <a:endParaRPr/>
          </a:p>
        </p:txBody>
      </p:sp>
    </p:spTree>
    <p:extLst>
      <p:ext uri="{BB962C8B-B14F-4D97-AF65-F5344CB8AC3E}">
        <p14:creationId xmlns:p14="http://schemas.microsoft.com/office/powerpoint/2010/main" val="3888632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Attention,</a:t>
            </a:r>
            <a:r>
              <a:rPr lang="fr-FR" baseline="0"/>
              <a:t> chaque épreuve se compose de 3 parties ! </a:t>
            </a:r>
            <a:r>
              <a:rPr lang="fr-FR" sz="2400">
                <a:latin typeface="Times New Roman" panose="02020603050405020304" pitchFamily="18" charset="0"/>
                <a:cs typeface="Times New Roman" panose="02020603050405020304" pitchFamily="18" charset="0"/>
              </a:rPr>
              <a:t>Pour chaque partie de l’épreuve, le nombre</a:t>
            </a:r>
            <a:r>
              <a:rPr lang="fr-FR" sz="2400" baseline="0">
                <a:latin typeface="Times New Roman" panose="02020603050405020304" pitchFamily="18" charset="0"/>
                <a:cs typeface="Times New Roman" panose="02020603050405020304" pitchFamily="18" charset="0"/>
              </a:rPr>
              <a:t> de questions ainsi que le chronomètre sont affichés. Vous avez la possibilité de zoomer en cliquant sur la loupe. En cliquant sur la flèche à droite, vous avez la possibilité de passer la question en cours et y revenir plus tard. Après avoir sélectionné une réponse, validez-la en cliquant sur « </a:t>
            </a:r>
            <a:r>
              <a:rPr lang="fr-FR" sz="2400" baseline="0" err="1">
                <a:latin typeface="Times New Roman" panose="02020603050405020304" pitchFamily="18" charset="0"/>
                <a:cs typeface="Times New Roman" panose="02020603050405020304" pitchFamily="18" charset="0"/>
              </a:rPr>
              <a:t>Submit</a:t>
            </a:r>
            <a:r>
              <a:rPr lang="fr-FR" sz="2400" baseline="0">
                <a:latin typeface="Times New Roman" panose="02020603050405020304" pitchFamily="18" charset="0"/>
                <a:cs typeface="Times New Roman" panose="02020603050405020304" pitchFamily="18" charset="0"/>
              </a:rPr>
              <a:t> ». </a:t>
            </a:r>
            <a:endParaRPr/>
          </a:p>
        </p:txBody>
      </p:sp>
    </p:spTree>
    <p:extLst>
      <p:ext uri="{BB962C8B-B14F-4D97-AF65-F5344CB8AC3E}">
        <p14:creationId xmlns:p14="http://schemas.microsoft.com/office/powerpoint/2010/main" val="3671751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a:t>Pour choisir et valider une réponse, vous devez cocher une réponse et cliquer sur </a:t>
            </a:r>
            <a:r>
              <a:rPr lang="fr-FR" err="1"/>
              <a:t>Submit</a:t>
            </a:r>
            <a:r>
              <a:rPr lang="fr-FR"/>
              <a:t>. Une seule réponse est possible. Si vous voulez changer de réponse, il suffit de cocher une autre réponse, cela annule votre choix précédent. </a:t>
            </a:r>
            <a:endParaRPr/>
          </a:p>
        </p:txBody>
      </p:sp>
    </p:spTree>
    <p:extLst>
      <p:ext uri="{BB962C8B-B14F-4D97-AF65-F5344CB8AC3E}">
        <p14:creationId xmlns:p14="http://schemas.microsoft.com/office/powerpoint/2010/main" val="3597847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b="1"/>
              <a:t>Attention, l</a:t>
            </a:r>
            <a:r>
              <a:rPr lang="fr-FR" sz="2200" b="1">
                <a:effectLst/>
                <a:latin typeface="+mj-lt"/>
                <a:ea typeface="+mj-ea"/>
                <a:cs typeface="+mj-cs"/>
                <a:sym typeface="Helvetica Neue"/>
              </a:rPr>
              <a:t>’absence de réponse sera comptée comme une réponse fausse</a:t>
            </a:r>
            <a:r>
              <a:rPr lang="fr-FR" b="1" baseline="0"/>
              <a:t> : ne </a:t>
            </a:r>
            <a:r>
              <a:rPr lang="fr-FR" sz="2200" b="1">
                <a:effectLst/>
                <a:latin typeface="+mj-lt"/>
                <a:ea typeface="+mj-ea"/>
                <a:cs typeface="+mj-cs"/>
                <a:sym typeface="Helvetica Neue"/>
              </a:rPr>
              <a:t>cliquez pas sur </a:t>
            </a:r>
            <a:r>
              <a:rPr lang="fr-FR" sz="2200" b="1" err="1">
                <a:effectLst/>
                <a:latin typeface="+mj-lt"/>
                <a:ea typeface="+mj-ea"/>
                <a:cs typeface="+mj-cs"/>
                <a:sym typeface="Helvetica Neue"/>
              </a:rPr>
              <a:t>Submit</a:t>
            </a:r>
            <a:r>
              <a:rPr lang="fr-FR" sz="2200" b="1">
                <a:effectLst/>
                <a:latin typeface="+mj-lt"/>
                <a:ea typeface="+mj-ea"/>
                <a:cs typeface="+mj-cs"/>
                <a:sym typeface="Helvetica Neue"/>
              </a:rPr>
              <a:t> sans avoir coché de réponse!</a:t>
            </a:r>
            <a:r>
              <a:rPr lang="fr-FR" sz="2200">
                <a:effectLst/>
                <a:latin typeface="+mj-lt"/>
                <a:ea typeface="+mj-ea"/>
                <a:cs typeface="+mj-cs"/>
                <a:sym typeface="Helvetica Neue"/>
              </a:rPr>
              <a:t> Lorsque vous cliquez sur </a:t>
            </a:r>
            <a:r>
              <a:rPr lang="fr-FR" sz="2200" err="1">
                <a:effectLst/>
                <a:latin typeface="+mj-lt"/>
                <a:ea typeface="+mj-ea"/>
                <a:cs typeface="+mj-cs"/>
                <a:sym typeface="Helvetica Neue"/>
              </a:rPr>
              <a:t>Submit</a:t>
            </a:r>
            <a:r>
              <a:rPr lang="fr-FR" sz="2200">
                <a:effectLst/>
                <a:latin typeface="+mj-lt"/>
                <a:ea typeface="+mj-ea"/>
                <a:cs typeface="+mj-cs"/>
                <a:sym typeface="Helvetica Neue"/>
              </a:rPr>
              <a:t>, vous, vous ne pouvez pas revenir à la question.</a:t>
            </a:r>
          </a:p>
        </p:txBody>
      </p:sp>
    </p:spTree>
    <p:extLst>
      <p:ext uri="{BB962C8B-B14F-4D97-AF65-F5344CB8AC3E}">
        <p14:creationId xmlns:p14="http://schemas.microsoft.com/office/powerpoint/2010/main" val="1582352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sz="2200" baseline="0">
                <a:effectLst/>
                <a:latin typeface="+mj-lt"/>
                <a:ea typeface="+mj-ea"/>
                <a:cs typeface="+mj-cs"/>
                <a:sym typeface="Helvetica Neue"/>
              </a:rPr>
              <a:t>Vous avez</a:t>
            </a:r>
            <a:r>
              <a:rPr lang="fr-FR" sz="2200">
                <a:effectLst/>
                <a:latin typeface="+mj-lt"/>
                <a:ea typeface="+mj-ea"/>
                <a:cs typeface="+mj-cs"/>
                <a:sym typeface="Helvetica Neue"/>
              </a:rPr>
              <a:t> la possibilité de passer une question pour y</a:t>
            </a:r>
            <a:r>
              <a:rPr lang="fr-FR" sz="2200" baseline="0">
                <a:effectLst/>
                <a:latin typeface="+mj-lt"/>
                <a:ea typeface="+mj-ea"/>
                <a:cs typeface="+mj-cs"/>
                <a:sym typeface="Helvetica Neue"/>
              </a:rPr>
              <a:t> revenir plus tard. Pour ce faire, vous </a:t>
            </a:r>
            <a:r>
              <a:rPr lang="fr-FR" sz="2200">
                <a:effectLst/>
                <a:latin typeface="+mj-lt"/>
                <a:ea typeface="+mj-ea"/>
                <a:cs typeface="+mj-cs"/>
                <a:sym typeface="Helvetica Neue"/>
              </a:rPr>
              <a:t>pouvez cliquer sur la flèche à droite de l’écran pour passer une question. Cette question sera automatiquement reposée plus tard.</a:t>
            </a:r>
          </a:p>
        </p:txBody>
      </p:sp>
    </p:spTree>
    <p:extLst>
      <p:ext uri="{BB962C8B-B14F-4D97-AF65-F5344CB8AC3E}">
        <p14:creationId xmlns:p14="http://schemas.microsoft.com/office/powerpoint/2010/main" val="4224642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Chaque</a:t>
            </a:r>
            <a:r>
              <a:rPr lang="fr-FR" baseline="0"/>
              <a:t> </a:t>
            </a:r>
            <a:r>
              <a:rPr lang="fr-FR"/>
              <a:t>épreuve étant composée de </a:t>
            </a:r>
            <a:r>
              <a:rPr lang="fr-FR" baseline="0"/>
              <a:t>3 parties, à la fin de chaque partie, vous devez cliquer sur Continue pour passer à la partie suivante.</a:t>
            </a:r>
            <a:endParaRPr lang="fr-FR"/>
          </a:p>
        </p:txBody>
      </p:sp>
    </p:spTree>
    <p:extLst>
      <p:ext uri="{BB962C8B-B14F-4D97-AF65-F5344CB8AC3E}">
        <p14:creationId xmlns:p14="http://schemas.microsoft.com/office/powerpoint/2010/main" val="2442377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lvl="0" indent="0" algn="l" defTabSz="457200" rtl="0" eaLnBrk="1" fontAlgn="auto" latinLnBrk="0" hangingPunct="1">
              <a:lnSpc>
                <a:spcPct val="116999"/>
              </a:lnSpc>
              <a:spcBef>
                <a:spcPts val="0"/>
              </a:spcBef>
              <a:spcAft>
                <a:spcPts val="0"/>
              </a:spcAft>
              <a:buClrTx/>
              <a:buSzTx/>
              <a:buFontTx/>
              <a:buNone/>
              <a:tabLst/>
              <a:defRPr/>
            </a:pPr>
            <a:r>
              <a:rPr lang="fr-FR" sz="2400">
                <a:latin typeface="Times New Roman" panose="02020603050405020304" pitchFamily="18" charset="0"/>
                <a:cs typeface="Times New Roman" panose="02020603050405020304" pitchFamily="18" charset="0"/>
              </a:rPr>
              <a:t>Une</a:t>
            </a:r>
            <a:r>
              <a:rPr lang="fr-FR" sz="2400" baseline="0">
                <a:latin typeface="Times New Roman" panose="02020603050405020304" pitchFamily="18" charset="0"/>
                <a:cs typeface="Times New Roman" panose="02020603050405020304" pitchFamily="18" charset="0"/>
              </a:rPr>
              <a:t> fois toutes les parties effectuées et l’épreuve terminée, le message suivant s’affiche. Vous pouvez quitter l’épreuve en cliquant sur la croix en haut à droite.</a:t>
            </a:r>
            <a:endParaRPr lang="fr-FR"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54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sz="2200">
                <a:effectLst/>
                <a:latin typeface="+mj-lt"/>
                <a:ea typeface="+mj-ea"/>
                <a:cs typeface="+mj-cs"/>
                <a:sym typeface="Helvetica Neue"/>
              </a:rPr>
              <a:t>Attention: Si le temps réservé pour la partie est écoulé avant que vous n’ayez répondu à toutes les questions, cet écran s’affichera. Vous serez</a:t>
            </a:r>
            <a:r>
              <a:rPr lang="fr-FR" sz="2200" baseline="0">
                <a:effectLst/>
                <a:latin typeface="+mj-lt"/>
                <a:ea typeface="+mj-ea"/>
                <a:cs typeface="+mj-cs"/>
                <a:sym typeface="Helvetica Neue"/>
              </a:rPr>
              <a:t> </a:t>
            </a:r>
            <a:r>
              <a:rPr lang="fr-FR" sz="2200">
                <a:effectLst/>
                <a:latin typeface="+mj-lt"/>
                <a:ea typeface="+mj-ea"/>
                <a:cs typeface="+mj-cs"/>
                <a:sym typeface="Helvetica Neue"/>
              </a:rPr>
              <a:t>obligé de passer à la partie suivante en cliquant sur Continue. </a:t>
            </a:r>
          </a:p>
          <a:p>
            <a:r>
              <a:rPr lang="fr-FR" sz="2200">
                <a:effectLst/>
                <a:latin typeface="+mj-lt"/>
                <a:ea typeface="+mj-ea"/>
                <a:cs typeface="+mj-cs"/>
                <a:sym typeface="Helvetica Neue"/>
              </a:rPr>
              <a:t>S’il s’agit de la troisième partie d’une épreuve, c’est cet écran qui s’affichera. Vous serez obligés de passer à une autre épreuve en cliquant sur la croix.</a:t>
            </a:r>
          </a:p>
        </p:txBody>
      </p:sp>
    </p:spTree>
    <p:extLst>
      <p:ext uri="{BB962C8B-B14F-4D97-AF65-F5344CB8AC3E}">
        <p14:creationId xmlns:p14="http://schemas.microsoft.com/office/powerpoint/2010/main" val="171110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lvl="0" indent="0" algn="just" defTabSz="457200" eaLnBrk="1" fontAlgn="auto" latinLnBrk="0" hangingPunct="1">
              <a:lnSpc>
                <a:spcPct val="116999"/>
              </a:lnSpc>
              <a:spcBef>
                <a:spcPts val="0"/>
              </a:spcBef>
              <a:spcAft>
                <a:spcPts val="0"/>
              </a:spcAft>
              <a:buClrTx/>
              <a:buSzTx/>
              <a:buFontTx/>
              <a:buNone/>
              <a:tabLst/>
              <a:defRPr/>
            </a:pPr>
            <a:r>
              <a:rPr lang="fr-FR"/>
              <a:t>Après avoir fini une épreuve, cet écran reviendra. Vous devez cliquer </a:t>
            </a:r>
            <a:r>
              <a:rPr lang="fr-FR" b="0"/>
              <a:t>sur </a:t>
            </a:r>
            <a:r>
              <a:rPr lang="fr-FR" b="0">
                <a:latin typeface="Times New Roman" panose="02020603050405020304" pitchFamily="18" charset="0"/>
                <a:cs typeface="Times New Roman" panose="02020603050405020304" pitchFamily="18" charset="0"/>
              </a:rPr>
              <a:t>« </a:t>
            </a:r>
            <a:r>
              <a:rPr lang="fr-FR" b="0" err="1">
                <a:latin typeface="Times New Roman" panose="02020603050405020304" pitchFamily="18" charset="0"/>
                <a:cs typeface="Times New Roman" panose="02020603050405020304" pitchFamily="18" charset="0"/>
              </a:rPr>
              <a:t>Ev@lang</a:t>
            </a:r>
            <a:r>
              <a:rPr lang="fr-FR" b="0">
                <a:latin typeface="Times New Roman" panose="02020603050405020304" pitchFamily="18" charset="0"/>
                <a:cs typeface="Times New Roman" panose="02020603050405020304" pitchFamily="18" charset="0"/>
              </a:rPr>
              <a:t> Collège » pour sélectionner une autre épreuve.</a:t>
            </a:r>
          </a:p>
          <a:p>
            <a:endParaRPr/>
          </a:p>
        </p:txBody>
      </p:sp>
    </p:spTree>
    <p:extLst>
      <p:ext uri="{BB962C8B-B14F-4D97-AF65-F5344CB8AC3E}">
        <p14:creationId xmlns:p14="http://schemas.microsoft.com/office/powerpoint/2010/main" val="1781676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a:t>Pour commencer, voici une présentation rapide d’Ev@lang.</a:t>
            </a:r>
            <a:endParaRPr/>
          </a:p>
        </p:txBody>
      </p:sp>
    </p:spTree>
    <p:extLst>
      <p:ext uri="{BB962C8B-B14F-4D97-AF65-F5344CB8AC3E}">
        <p14:creationId xmlns:p14="http://schemas.microsoft.com/office/powerpoint/2010/main" val="261197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Quand</a:t>
            </a:r>
            <a:r>
              <a:rPr lang="fr-FR" baseline="0"/>
              <a:t> cet écran apparaît, vous pouvez choisir une autre épreuve à passer en cliquant sur « Start the test ».</a:t>
            </a:r>
            <a:endParaRPr/>
          </a:p>
        </p:txBody>
      </p:sp>
    </p:spTree>
    <p:extLst>
      <p:ext uri="{BB962C8B-B14F-4D97-AF65-F5344CB8AC3E}">
        <p14:creationId xmlns:p14="http://schemas.microsoft.com/office/powerpoint/2010/main" val="4167477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b="0">
                <a:latin typeface="Times New Roman" panose="02020603050405020304" pitchFamily="18" charset="0"/>
                <a:cs typeface="Times New Roman" panose="02020603050405020304" pitchFamily="18" charset="0"/>
              </a:rPr>
              <a:t>Pour les questions de l’épreuve Grammaire et lexique, vous devez cliquer sur la partie manquante, choisir une</a:t>
            </a:r>
            <a:r>
              <a:rPr lang="fr-FR" b="0" baseline="0">
                <a:latin typeface="Times New Roman" panose="02020603050405020304" pitchFamily="18" charset="0"/>
                <a:cs typeface="Times New Roman" panose="02020603050405020304" pitchFamily="18" charset="0"/>
              </a:rPr>
              <a:t> réponse</a:t>
            </a:r>
            <a:r>
              <a:rPr lang="fr-FR" b="0">
                <a:latin typeface="Times New Roman" panose="02020603050405020304" pitchFamily="18" charset="0"/>
                <a:cs typeface="Times New Roman" panose="02020603050405020304" pitchFamily="18" charset="0"/>
              </a:rPr>
              <a:t> et valider. </a:t>
            </a:r>
            <a:r>
              <a:rPr lang="fr-FR" b="1"/>
              <a:t>Si la réponse n'est pas choisie mais validée, elle est comptée comme fausse. </a:t>
            </a:r>
            <a:r>
              <a:rPr lang="fr-FR"/>
              <a:t>Quand elle est validée, vous ne pouvez pas y revenir.</a:t>
            </a:r>
          </a:p>
          <a:p>
            <a:endParaRPr b="0"/>
          </a:p>
        </p:txBody>
      </p:sp>
    </p:spTree>
    <p:extLst>
      <p:ext uri="{BB962C8B-B14F-4D97-AF65-F5344CB8AC3E}">
        <p14:creationId xmlns:p14="http://schemas.microsoft.com/office/powerpoint/2010/main" val="251762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Pour l’épreuve Compréhension orale, il existe deux formats de</a:t>
            </a:r>
            <a:r>
              <a:rPr lang="fr-FR" baseline="0"/>
              <a:t> question. Pour le premier format que vous voyez à l’écran,</a:t>
            </a:r>
            <a:r>
              <a:rPr lang="fr-FR"/>
              <a:t> vous devez cliquer</a:t>
            </a:r>
            <a:r>
              <a:rPr lang="fr-FR" baseline="0"/>
              <a:t> sur le symbole audio pour écouter l’enregistrement, lire la question, puis lire les réponses écrites et en choisir une, et enfin valider. Vous avez la possibilité de réécouter l’enregistrement si vous le souhaitez, mais attention, le temps pour chaque partie est limité. Il faut donc faire attention au chronomètre en haut à droite de l’écran.</a:t>
            </a:r>
          </a:p>
        </p:txBody>
      </p:sp>
    </p:spTree>
    <p:extLst>
      <p:ext uri="{BB962C8B-B14F-4D97-AF65-F5344CB8AC3E}">
        <p14:creationId xmlns:p14="http://schemas.microsoft.com/office/powerpoint/2010/main" val="1793139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a:t>Pour le deuxième format de question de Compréhension orale, rien n’est écrit</a:t>
            </a:r>
            <a:r>
              <a:rPr lang="fr-FR" baseline="0"/>
              <a:t> à l’écran sauf la consigne. Vous devez cliquer sur le symbole audio pour écouter la question puis cliquer sur chacun des choix de réponse pour écouter. Puis vous cochez une réponse et validez. Vous pouvez réécouter la question et les choix de réponse si vous le souhaitez, mais comme le temps pour chaque partie est limité, il faut donc faire attention au chronomètre.</a:t>
            </a:r>
          </a:p>
          <a:p>
            <a:endParaRPr lang="fr-FR" baseline="0"/>
          </a:p>
        </p:txBody>
      </p:sp>
    </p:spTree>
    <p:extLst>
      <p:ext uri="{BB962C8B-B14F-4D97-AF65-F5344CB8AC3E}">
        <p14:creationId xmlns:p14="http://schemas.microsoft.com/office/powerpoint/2010/main" val="2510959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algn="just" defTabSz="457200" eaLnBrk="1" fontAlgn="auto" latinLnBrk="0" hangingPunct="1">
              <a:lnSpc>
                <a:spcPct val="116999"/>
              </a:lnSpc>
              <a:spcBef>
                <a:spcPts val="0"/>
              </a:spcBef>
              <a:spcAft>
                <a:spcPts val="0"/>
              </a:spcAft>
              <a:buClrTx/>
              <a:buSzTx/>
              <a:buFontTx/>
              <a:buNone/>
              <a:tabLst/>
              <a:defRPr/>
            </a:pPr>
            <a:r>
              <a:rPr lang="fr-FR" sz="2400" b="0">
                <a:latin typeface="Times New Roman" panose="02020603050405020304" pitchFamily="18" charset="0"/>
                <a:ea typeface="Consolas"/>
                <a:cs typeface="Times New Roman" panose="02020603050405020304" pitchFamily="18" charset="0"/>
                <a:sym typeface="Consolas"/>
              </a:rPr>
              <a:t>Une fois la totalité du test complétée, ce message s’affiche. Vous pouvez quitter le test</a:t>
            </a:r>
            <a:r>
              <a:rPr lang="fr-FR" sz="2400" b="0" baseline="0">
                <a:latin typeface="Times New Roman" panose="02020603050405020304" pitchFamily="18" charset="0"/>
                <a:ea typeface="Consolas"/>
                <a:cs typeface="Times New Roman" panose="02020603050405020304" pitchFamily="18" charset="0"/>
                <a:sym typeface="Consolas"/>
              </a:rPr>
              <a:t> en cliquant sur la croix.</a:t>
            </a:r>
            <a:endParaRPr lang="fr-FR" sz="2400" b="0">
              <a:latin typeface="Times New Roman" panose="02020603050405020304" pitchFamily="18" charset="0"/>
              <a:ea typeface="Consolas"/>
              <a:cs typeface="Times New Roman" panose="02020603050405020304" pitchFamily="18" charset="0"/>
              <a:sym typeface="Consolas"/>
            </a:endParaRPr>
          </a:p>
          <a:p>
            <a:endParaRPr/>
          </a:p>
        </p:txBody>
      </p:sp>
    </p:spTree>
    <p:extLst>
      <p:ext uri="{BB962C8B-B14F-4D97-AF65-F5344CB8AC3E}">
        <p14:creationId xmlns:p14="http://schemas.microsoft.com/office/powerpoint/2010/main" val="1577204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dirty="0"/>
              <a:t>Cet écran va s’afficher. Vous devez vérifier que toutes les épreuves ont été faites.</a:t>
            </a:r>
          </a:p>
          <a:p>
            <a:endParaRPr lang="fr-FR" dirty="0"/>
          </a:p>
        </p:txBody>
      </p:sp>
    </p:spTree>
    <p:extLst>
      <p:ext uri="{BB962C8B-B14F-4D97-AF65-F5344CB8AC3E}">
        <p14:creationId xmlns:p14="http://schemas.microsoft.com/office/powerpoint/2010/main" val="2225417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baseline="0" dirty="0"/>
              <a:t>Une fois le test </a:t>
            </a:r>
            <a:r>
              <a:rPr lang="fr-FR" baseline="0"/>
              <a:t>terminé, cliquez </a:t>
            </a:r>
            <a:r>
              <a:rPr lang="fr-FR" baseline="0" dirty="0"/>
              <a:t>sur le symbole « éteindre » en haut à droite de l’écran ou cliquez sur la croix du navigateur pour quitter le test. Vous pouvez quitter la salle pour laisser la place à un autre élève. </a:t>
            </a:r>
            <a:endParaRPr lang="fr-FR" dirty="0"/>
          </a:p>
          <a:p>
            <a:endParaRPr lang="fr-FR" dirty="0"/>
          </a:p>
        </p:txBody>
      </p:sp>
    </p:spTree>
    <p:extLst>
      <p:ext uri="{BB962C8B-B14F-4D97-AF65-F5344CB8AC3E}">
        <p14:creationId xmlns:p14="http://schemas.microsoft.com/office/powerpoint/2010/main" val="2698800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lvl="0" indent="0" defTabSz="457200" eaLnBrk="1" fontAlgn="auto" latinLnBrk="0" hangingPunct="1">
              <a:lnSpc>
                <a:spcPct val="116999"/>
              </a:lnSpc>
              <a:spcBef>
                <a:spcPts val="0"/>
              </a:spcBef>
              <a:spcAft>
                <a:spcPts val="0"/>
              </a:spcAft>
              <a:buClrTx/>
              <a:buSzTx/>
              <a:buFontTx/>
              <a:buNone/>
              <a:tabLst/>
              <a:defRPr/>
            </a:pPr>
            <a:r>
              <a:rPr lang="fr-FR" sz="2200">
                <a:effectLst/>
                <a:latin typeface="+mj-lt"/>
                <a:ea typeface="+mj-ea"/>
                <a:cs typeface="+mj-cs"/>
                <a:sym typeface="Helvetica Neue"/>
              </a:rPr>
              <a:t>Si pendant le test, il y a une panne de connexion ou si vous avez fermé involontairement le navigateur, il suffit</a:t>
            </a:r>
            <a:r>
              <a:rPr lang="fr-FR" sz="2200" baseline="0">
                <a:effectLst/>
                <a:latin typeface="+mj-lt"/>
                <a:ea typeface="+mj-ea"/>
                <a:cs typeface="+mj-cs"/>
                <a:sym typeface="Helvetica Neue"/>
              </a:rPr>
              <a:t> de revenir sur cette page d’inscription et de </a:t>
            </a:r>
            <a:r>
              <a:rPr lang="fr-FR" b="0" i="0">
                <a:effectLst/>
                <a:latin typeface="Arial" panose="020B0604020202020204" pitchFamily="34" charset="0"/>
              </a:rPr>
              <a:t>saisir à l’identique toutes les informations demandées (</a:t>
            </a:r>
            <a:r>
              <a:rPr lang="fr-FR" sz="2200">
                <a:effectLst/>
                <a:latin typeface="+mj-lt"/>
                <a:ea typeface="+mj-ea"/>
                <a:cs typeface="+mj-cs"/>
                <a:sym typeface="Helvetica Neue"/>
              </a:rPr>
              <a:t>votre code et vos informations personnelles). Vous pourrez reprendre le test à l’endroit où vous l’avez quitté. </a:t>
            </a:r>
          </a:p>
          <a:p>
            <a:pPr marL="0" marR="0" indent="0" defTabSz="457200" eaLnBrk="1" fontAlgn="auto" latinLnBrk="0" hangingPunct="1">
              <a:lnSpc>
                <a:spcPct val="116999"/>
              </a:lnSpc>
              <a:spcBef>
                <a:spcPts val="0"/>
              </a:spcBef>
              <a:spcAft>
                <a:spcPts val="0"/>
              </a:spcAft>
              <a:buClrTx/>
              <a:buSzTx/>
              <a:buFontTx/>
              <a:buNone/>
              <a:tabLst/>
              <a:defRPr/>
            </a:pPr>
            <a:endParaRPr/>
          </a:p>
        </p:txBody>
      </p:sp>
    </p:spTree>
    <p:extLst>
      <p:ext uri="{BB962C8B-B14F-4D97-AF65-F5344CB8AC3E}">
        <p14:creationId xmlns:p14="http://schemas.microsoft.com/office/powerpoint/2010/main" val="3908930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indent="0" algn="just">
              <a:buNone/>
            </a:pPr>
            <a:r>
              <a:rPr lang="fr-FR" sz="2400">
                <a:latin typeface="Times New Roman"/>
                <a:cs typeface="Times New Roman"/>
              </a:rPr>
              <a:t>La passation du test donne lieu à une fiche de résultats que le chef d’établissement vous remettra. Elle indiquera : vos nom et prénom, votre niveau global, vos niveaux par compétence.</a:t>
            </a:r>
            <a:endParaRPr lang="fr-FR" sz="2400">
              <a:latin typeface="Times New Roman" panose="02020603050405020304" pitchFamily="18" charset="0"/>
              <a:cs typeface="Times New Roman" panose="02020603050405020304" pitchFamily="18" charset="0"/>
            </a:endParaRPr>
          </a:p>
          <a:p>
            <a:endParaRPr/>
          </a:p>
        </p:txBody>
      </p:sp>
    </p:spTree>
    <p:extLst>
      <p:ext uri="{BB962C8B-B14F-4D97-AF65-F5344CB8AC3E}">
        <p14:creationId xmlns:p14="http://schemas.microsoft.com/office/powerpoint/2010/main" val="2906657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endParaRPr/>
          </a:p>
        </p:txBody>
      </p:sp>
    </p:spTree>
    <p:extLst>
      <p:ext uri="{BB962C8B-B14F-4D97-AF65-F5344CB8AC3E}">
        <p14:creationId xmlns:p14="http://schemas.microsoft.com/office/powerpoint/2010/main" val="2177030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indent="0" algn="just">
              <a:buNone/>
            </a:pPr>
            <a:r>
              <a:rPr lang="fr-FR" sz="2000" u="none" err="1">
                <a:latin typeface="Times New Roman" panose="02020603050405020304" pitchFamily="18" charset="0"/>
                <a:cs typeface="Times New Roman" panose="02020603050405020304" pitchFamily="18" charset="0"/>
              </a:rPr>
              <a:t>Ev@lang</a:t>
            </a:r>
            <a:r>
              <a:rPr lang="fr-FR" sz="2000" u="none">
                <a:latin typeface="Times New Roman" panose="02020603050405020304" pitchFamily="18" charset="0"/>
                <a:cs typeface="Times New Roman" panose="02020603050405020304" pitchFamily="18" charset="0"/>
              </a:rPr>
              <a:t> est un test de positionnement non-certifiant. </a:t>
            </a:r>
          </a:p>
          <a:p>
            <a:pPr marL="0" indent="0" algn="just">
              <a:buNone/>
            </a:pPr>
            <a:r>
              <a:rPr lang="fr-FR" err="1"/>
              <a:t>Ev@lang</a:t>
            </a:r>
            <a:r>
              <a:rPr lang="fr-FR"/>
              <a:t> est utilisé pour évaluer le niveau d’anglais des élèves de 3</a:t>
            </a:r>
            <a:r>
              <a:rPr lang="fr-FR" baseline="30000"/>
              <a:t>ème</a:t>
            </a:r>
            <a:r>
              <a:rPr lang="fr-FR"/>
              <a:t>. </a:t>
            </a:r>
          </a:p>
          <a:p>
            <a:pPr marL="0" indent="0" algn="just">
              <a:buNone/>
            </a:pPr>
            <a:r>
              <a:rPr lang="fr-FR"/>
              <a:t>Ses caractéristiques sont les</a:t>
            </a:r>
            <a:r>
              <a:rPr lang="fr-FR" baseline="0"/>
              <a:t> suivantes </a:t>
            </a:r>
            <a:r>
              <a:rPr lang="fr-FR"/>
              <a:t>: rapide, adaptatif, intuitif. Il est adossé au CECRL. </a:t>
            </a:r>
          </a:p>
        </p:txBody>
      </p:sp>
    </p:spTree>
    <p:extLst>
      <p:ext uri="{BB962C8B-B14F-4D97-AF65-F5344CB8AC3E}">
        <p14:creationId xmlns:p14="http://schemas.microsoft.com/office/powerpoint/2010/main" val="1385824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algn="just" defTabSz="457200" eaLnBrk="1" fontAlgn="auto" latinLnBrk="0" hangingPunct="1">
              <a:lnSpc>
                <a:spcPct val="116999"/>
              </a:lnSpc>
              <a:spcBef>
                <a:spcPts val="0"/>
              </a:spcBef>
              <a:spcAft>
                <a:spcPts val="0"/>
              </a:spcAft>
              <a:buClrTx/>
              <a:buSzTx/>
              <a:buFontTx/>
              <a:buNone/>
              <a:tabLst/>
              <a:defRPr/>
            </a:pPr>
            <a:r>
              <a:rPr lang="fr-FR" sz="1800" err="1">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Ev@lang</a:t>
            </a:r>
            <a:r>
              <a:rPr lang="fr-FR" sz="180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est un test de positionnement, il est donc non-certifiant. </a:t>
            </a:r>
          </a:p>
          <a:p>
            <a:pPr marL="0" marR="0" indent="0" algn="just" defTabSz="457200" eaLnBrk="1" fontAlgn="auto" latinLnBrk="0" hangingPunct="1">
              <a:lnSpc>
                <a:spcPct val="116999"/>
              </a:lnSpc>
              <a:spcBef>
                <a:spcPts val="0"/>
              </a:spcBef>
              <a:spcAft>
                <a:spcPts val="0"/>
              </a:spcAft>
              <a:buClrTx/>
              <a:buSzTx/>
              <a:buFontTx/>
              <a:buNone/>
              <a:tabLst/>
              <a:defRPr/>
            </a:pPr>
            <a:r>
              <a:rPr lang="fr-FR" sz="180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Le test est 100% en ligne. </a:t>
            </a:r>
          </a:p>
          <a:p>
            <a:pPr marL="0" marR="0" indent="0" algn="just" defTabSz="457200" eaLnBrk="1" fontAlgn="auto" latinLnBrk="0" hangingPunct="1">
              <a:lnSpc>
                <a:spcPct val="116999"/>
              </a:lnSpc>
              <a:spcBef>
                <a:spcPts val="0"/>
              </a:spcBef>
              <a:spcAft>
                <a:spcPts val="0"/>
              </a:spcAft>
              <a:buClrTx/>
              <a:buSzTx/>
              <a:buFontTx/>
              <a:buNone/>
              <a:tabLst/>
              <a:defRPr/>
            </a:pPr>
            <a:r>
              <a:rPr lang="fr-FR" sz="180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Un code vous sera distribué pour passer le test en ligne.</a:t>
            </a:r>
            <a:r>
              <a:rPr lang="fr-FR" sz="1800" b="1">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2200" u="none" baseline="0">
              <a:effectLst/>
              <a:latin typeface="+mj-lt"/>
              <a:ea typeface="+mj-ea"/>
              <a:cs typeface="+mj-cs"/>
              <a:sym typeface="Helvetica Neue"/>
            </a:endParaRPr>
          </a:p>
        </p:txBody>
      </p:sp>
    </p:spTree>
    <p:extLst>
      <p:ext uri="{BB962C8B-B14F-4D97-AF65-F5344CB8AC3E}">
        <p14:creationId xmlns:p14="http://schemas.microsoft.com/office/powerpoint/2010/main" val="2937736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a:t>Le test est chronométré. La durée moyenne du test est de 30 minutes sans compter</a:t>
            </a:r>
            <a:r>
              <a:rPr lang="fr-FR" baseline="0"/>
              <a:t> le temps pour compléter le formulaire d’inscription. Une fois le test </a:t>
            </a:r>
            <a:r>
              <a:rPr lang="fr-FR" b="0" u="none" baseline="0"/>
              <a:t>commencé, le chronomètre lancé, vous ne pouvez plus poser de question au surveillant car cela risque de perturber la passation du test des autres et vous n’aurez pas assez de temps pour finir votre test.</a:t>
            </a:r>
          </a:p>
          <a:p>
            <a:r>
              <a:rPr lang="fr-FR" sz="2000" b="0" u="none">
                <a:latin typeface="Times New Roman" panose="02020603050405020304" pitchFamily="18" charset="0"/>
                <a:cs typeface="Times New Roman" panose="02020603050405020304" pitchFamily="18" charset="0"/>
              </a:rPr>
              <a:t>Chaque test sera unique :</a:t>
            </a:r>
          </a:p>
          <a:p>
            <a:pPr marL="0" indent="0">
              <a:buFontTx/>
              <a:buNone/>
            </a:pPr>
            <a:r>
              <a:rPr lang="fr-FR" sz="2000" b="0" u="none">
                <a:latin typeface="Times New Roman" panose="02020603050405020304" pitchFamily="18" charset="0"/>
                <a:cs typeface="Times New Roman" panose="02020603050405020304" pitchFamily="18" charset="0"/>
              </a:rPr>
              <a:t>- Les questions sont tirées aléatoirement dans un stock de questions par l’ordinateur.</a:t>
            </a:r>
          </a:p>
          <a:p>
            <a:pPr marL="0" indent="0">
              <a:buFontTx/>
              <a:buNone/>
            </a:pPr>
            <a:r>
              <a:rPr lang="fr-FR" sz="2000" b="0" u="none">
                <a:latin typeface="Times New Roman" panose="02020603050405020304" pitchFamily="18" charset="0"/>
                <a:cs typeface="Times New Roman" panose="02020603050405020304" pitchFamily="18" charset="0"/>
              </a:rPr>
              <a:t>- Le niveau des questions présentées dépend des réponses données aux questions précédentes.</a:t>
            </a:r>
          </a:p>
          <a:p>
            <a:pPr marL="0" marR="0" lvl="0" indent="0" algn="just" defTabSz="457200" eaLnBrk="1" fontAlgn="auto" latinLnBrk="0" hangingPunct="1">
              <a:lnSpc>
                <a:spcPct val="116999"/>
              </a:lnSpc>
              <a:spcBef>
                <a:spcPts val="0"/>
              </a:spcBef>
              <a:spcAft>
                <a:spcPts val="0"/>
              </a:spcAft>
              <a:buClrTx/>
              <a:buSzTx/>
              <a:buFontTx/>
              <a:buNone/>
              <a:tabLst/>
              <a:defRPr/>
            </a:pPr>
            <a:r>
              <a:rPr lang="fr-FR" sz="2400" b="0" u="none">
                <a:solidFill>
                  <a:srgbClr val="000000"/>
                </a:solidFill>
                <a:effectLst/>
                <a:latin typeface="Times New Roman" panose="02020603050405020304" pitchFamily="18" charset="0"/>
                <a:ea typeface="Calibri" panose="020F0502020204030204" pitchFamily="34" charset="0"/>
              </a:rPr>
              <a:t>Tout au long du parcours d’évaluation, vous ne retomberez pas deux fois sur la même question</a:t>
            </a:r>
            <a:r>
              <a:rPr lang="fr-FR" sz="2400" b="0" u="none" baseline="0">
                <a:solidFill>
                  <a:srgbClr val="000000"/>
                </a:solidFill>
                <a:effectLst/>
                <a:latin typeface="Times New Roman" panose="02020603050405020304" pitchFamily="18" charset="0"/>
                <a:ea typeface="Calibri" panose="020F0502020204030204" pitchFamily="34" charset="0"/>
              </a:rPr>
              <a:t> et vous n’aurez pas les mêmes questions que vos voisins non plus.</a:t>
            </a:r>
            <a:endParaRPr lang="fr-FR" sz="2400" b="0" u="none">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0" marR="0" indent="0" defTabSz="457200" eaLnBrk="1" fontAlgn="auto" latinLnBrk="0" hangingPunct="1">
              <a:lnSpc>
                <a:spcPct val="116999"/>
              </a:lnSpc>
              <a:spcBef>
                <a:spcPts val="0"/>
              </a:spcBef>
              <a:spcAft>
                <a:spcPts val="0"/>
              </a:spcAft>
              <a:buClrTx/>
              <a:buSzTx/>
              <a:buFontTx/>
              <a:buNone/>
              <a:tabLst/>
              <a:defRPr/>
            </a:pPr>
            <a:endParaRPr lang="fr-FR"/>
          </a:p>
          <a:p>
            <a:pPr marL="0" marR="0" indent="0" defTabSz="457200" eaLnBrk="1" fontAlgn="auto" latinLnBrk="0" hangingPunct="1">
              <a:lnSpc>
                <a:spcPct val="116999"/>
              </a:lnSpc>
              <a:spcBef>
                <a:spcPts val="0"/>
              </a:spcBef>
              <a:spcAft>
                <a:spcPts val="0"/>
              </a:spcAft>
              <a:buClrTx/>
              <a:buSzTx/>
              <a:buFontTx/>
              <a:buNone/>
              <a:tabLst/>
              <a:defRPr/>
            </a:pPr>
            <a:endParaRPr/>
          </a:p>
        </p:txBody>
      </p:sp>
    </p:spTree>
    <p:extLst>
      <p:ext uri="{BB962C8B-B14F-4D97-AF65-F5344CB8AC3E}">
        <p14:creationId xmlns:p14="http://schemas.microsoft.com/office/powerpoint/2010/main" val="312326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r>
              <a:rPr lang="fr-FR"/>
              <a:t>Le test est composé de questions à choix multiples avec :</a:t>
            </a:r>
          </a:p>
          <a:p>
            <a:pPr marL="342900" indent="-342900">
              <a:buFontTx/>
              <a:buChar char="-"/>
            </a:pPr>
            <a:r>
              <a:rPr lang="fr-FR"/>
              <a:t>1 support audio/écrit pour les parties Compréhension orale et Compréhension écrite ou une phrase à trou pour la partie Grammaire et lexique</a:t>
            </a:r>
          </a:p>
          <a:p>
            <a:pPr marL="342900" indent="-342900">
              <a:buFontTx/>
              <a:buChar char="-"/>
            </a:pPr>
            <a:r>
              <a:rPr lang="fr-FR"/>
              <a:t>Une question et/ou consigne en anglais par support</a:t>
            </a:r>
          </a:p>
          <a:p>
            <a:pPr marL="342900" indent="-342900">
              <a:buFontTx/>
              <a:buChar char="-"/>
            </a:pPr>
            <a:r>
              <a:rPr lang="fr-FR"/>
              <a:t>4 choix de réponse en anglais</a:t>
            </a:r>
          </a:p>
          <a:p>
            <a:pPr marL="342900" indent="-342900">
              <a:buFontTx/>
              <a:buChar char="-"/>
            </a:pPr>
            <a:r>
              <a:rPr lang="fr-FR"/>
              <a:t>1 seule bonne réponse possible</a:t>
            </a:r>
          </a:p>
        </p:txBody>
      </p:sp>
    </p:spTree>
    <p:extLst>
      <p:ext uri="{BB962C8B-B14F-4D97-AF65-F5344CB8AC3E}">
        <p14:creationId xmlns:p14="http://schemas.microsoft.com/office/powerpoint/2010/main" val="1094651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endParaRPr lang="fr-FR"/>
          </a:p>
        </p:txBody>
      </p:sp>
    </p:spTree>
    <p:extLst>
      <p:ext uri="{BB962C8B-B14F-4D97-AF65-F5344CB8AC3E}">
        <p14:creationId xmlns:p14="http://schemas.microsoft.com/office/powerpoint/2010/main" val="2944958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sz="2200">
                <a:effectLst/>
                <a:latin typeface="+mj-lt"/>
                <a:ea typeface="+mj-ea"/>
                <a:cs typeface="+mj-cs"/>
                <a:sym typeface="Helvetica Neue"/>
              </a:rPr>
              <a:t>À l’entrée de la salle d’examen, vous allez recevoir un code unique donné par le surveillant. Vous vous installez devant un poste informatique muni d’un casque. Un navigateur est déjà ouvert sur la page d’inscription du test. Vous devez remplir le formulaire avec les informations manquantes, saisir le code, puis cliquer sur Valider. </a:t>
            </a:r>
          </a:p>
          <a:p>
            <a:r>
              <a:rPr lang="fr-FR" sz="2200">
                <a:effectLst/>
                <a:latin typeface="+mj-lt"/>
                <a:ea typeface="+mj-ea"/>
                <a:cs typeface="+mj-cs"/>
                <a:sym typeface="Helvetica Neue"/>
              </a:rPr>
              <a:t>Le code est composé d’une suite de chiffres et de lettres sans espace, sans caractères spéciaux, et sans minuscule. Ce code est unique à chacun des élèves et contient des éléments qui permet de contrôler la cohérence entre le code et les informations saisies dans les champs concernant l’académie, le département, la ville, le collège. S’il y a une erreur, vous</a:t>
            </a:r>
            <a:r>
              <a:rPr lang="fr-FR" sz="2200" baseline="0">
                <a:effectLst/>
                <a:latin typeface="+mj-lt"/>
                <a:ea typeface="+mj-ea"/>
                <a:cs typeface="+mj-cs"/>
                <a:sym typeface="Helvetica Neue"/>
              </a:rPr>
              <a:t> ne pourrez pas valider et vous devrez </a:t>
            </a:r>
            <a:r>
              <a:rPr lang="fr-FR" sz="2200">
                <a:effectLst/>
                <a:latin typeface="+mj-lt"/>
                <a:ea typeface="+mj-ea"/>
                <a:cs typeface="+mj-cs"/>
                <a:sym typeface="Helvetica Neue"/>
              </a:rPr>
              <a:t>corriger les informations. </a:t>
            </a:r>
          </a:p>
        </p:txBody>
      </p:sp>
    </p:spTree>
    <p:extLst>
      <p:ext uri="{BB962C8B-B14F-4D97-AF65-F5344CB8AC3E}">
        <p14:creationId xmlns:p14="http://schemas.microsoft.com/office/powerpoint/2010/main" val="1988499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Cet écran s’affichera</a:t>
            </a:r>
            <a:r>
              <a:rPr lang="fr-FR" baseline="0"/>
              <a:t>. Vous devez maintenant cliquer sur « </a:t>
            </a:r>
            <a:r>
              <a:rPr lang="fr-FR" baseline="0" err="1"/>
              <a:t>Ev@lang</a:t>
            </a:r>
            <a:r>
              <a:rPr lang="fr-FR" baseline="0"/>
              <a:t> Collège » pour commencer.</a:t>
            </a:r>
            <a:endParaRPr/>
          </a:p>
        </p:txBody>
      </p:sp>
    </p:spTree>
    <p:extLst>
      <p:ext uri="{BB962C8B-B14F-4D97-AF65-F5344CB8AC3E}">
        <p14:creationId xmlns:p14="http://schemas.microsoft.com/office/powerpoint/2010/main" val="3067216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625600" y="1596249"/>
            <a:ext cx="9753600" cy="3395698"/>
          </a:xfrm>
        </p:spPr>
        <p:txBody>
          <a:bodyPr anchor="b"/>
          <a:lstStyle>
            <a:lvl1pPr algn="ctr">
              <a:defRPr sz="6400"/>
            </a:lvl1pPr>
          </a:lstStyle>
          <a:p>
            <a:r>
              <a:rPr lang="fr-FR"/>
              <a:t>Modifiez le style du titre</a:t>
            </a:r>
          </a:p>
        </p:txBody>
      </p:sp>
      <p:sp>
        <p:nvSpPr>
          <p:cNvPr id="3" name="Sous-titre 2"/>
          <p:cNvSpPr>
            <a:spLocks noGrp="1"/>
          </p:cNvSpPr>
          <p:nvPr>
            <p:ph type="subTitle" idx="1"/>
          </p:nvPr>
        </p:nvSpPr>
        <p:spPr>
          <a:xfrm>
            <a:off x="1625600" y="5122898"/>
            <a:ext cx="9753600" cy="2354862"/>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AD78C275-D5F5-42EC-9E1B-EF6E743EFAA0}" type="datetimeFigureOut">
              <a:rPr lang="fr-FR" smtClean="0"/>
              <a:t>06/03/2023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86162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78C275-D5F5-42EC-9E1B-EF6E743EFAA0}" type="datetimeFigureOut">
              <a:rPr lang="fr-FR" smtClean="0"/>
              <a:t>06/03/2023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1893920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306560" y="519289"/>
            <a:ext cx="2804160" cy="82657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94080" y="519289"/>
            <a:ext cx="8249920" cy="82657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78C275-D5F5-42EC-9E1B-EF6E743EFAA0}" type="datetimeFigureOut">
              <a:rPr lang="fr-FR" smtClean="0"/>
              <a:t>06/03/2023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583059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016149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Disposition personnalisé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2F8BF93F-C564-7645-AF37-DECF8AF11C86}"/>
              </a:ext>
            </a:extLst>
          </p:cNvPr>
          <p:cNvSpPr>
            <a:spLocks noGrp="1"/>
          </p:cNvSpPr>
          <p:nvPr>
            <p:ph type="body" sz="quarter" idx="10" hasCustomPrompt="1"/>
          </p:nvPr>
        </p:nvSpPr>
        <p:spPr>
          <a:xfrm>
            <a:off x="495750" y="1708502"/>
            <a:ext cx="11097043" cy="628018"/>
          </a:xfrm>
          <a:prstGeom prst="rect">
            <a:avLst/>
          </a:prstGeom>
        </p:spPr>
        <p:txBody>
          <a:bodyPr/>
          <a:lstStyle>
            <a:lvl1pPr marL="0" indent="0">
              <a:buNone/>
              <a:defRPr sz="4379">
                <a:solidFill>
                  <a:srgbClr val="0A57A3"/>
                </a:solidFill>
                <a:latin typeface="Arial" panose="020B0604020202020204" pitchFamily="34" charset="0"/>
                <a:cs typeface="Arial" panose="020B0604020202020204" pitchFamily="34" charset="0"/>
              </a:defRPr>
            </a:lvl1pPr>
          </a:lstStyle>
          <a:p>
            <a:r>
              <a:rPr lang="fr-FR"/>
              <a:t>Titre 1</a:t>
            </a:r>
          </a:p>
        </p:txBody>
      </p:sp>
      <p:sp>
        <p:nvSpPr>
          <p:cNvPr id="12" name="Rectangle 11">
            <a:extLst>
              <a:ext uri="{FF2B5EF4-FFF2-40B4-BE49-F238E27FC236}">
                <a16:creationId xmlns:a16="http://schemas.microsoft.com/office/drawing/2014/main" id="{B2A1B07A-2E60-3640-BF10-0D422B9B9EF0}"/>
              </a:ext>
            </a:extLst>
          </p:cNvPr>
          <p:cNvSpPr/>
          <p:nvPr userDrawn="1"/>
        </p:nvSpPr>
        <p:spPr>
          <a:xfrm>
            <a:off x="638701" y="2358573"/>
            <a:ext cx="259863" cy="58987"/>
          </a:xfrm>
          <a:prstGeom prst="rect">
            <a:avLst/>
          </a:prstGeom>
          <a:solidFill>
            <a:srgbClr val="E21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89"/>
          </a:p>
        </p:txBody>
      </p:sp>
      <p:sp>
        <p:nvSpPr>
          <p:cNvPr id="14" name="Espace réservé du texte 13">
            <a:extLst>
              <a:ext uri="{FF2B5EF4-FFF2-40B4-BE49-F238E27FC236}">
                <a16:creationId xmlns:a16="http://schemas.microsoft.com/office/drawing/2014/main" id="{E3091EAC-08C5-8143-B233-5321C806B580}"/>
              </a:ext>
            </a:extLst>
          </p:cNvPr>
          <p:cNvSpPr>
            <a:spLocks noGrp="1"/>
          </p:cNvSpPr>
          <p:nvPr>
            <p:ph type="body" sz="quarter" idx="11" hasCustomPrompt="1"/>
          </p:nvPr>
        </p:nvSpPr>
        <p:spPr>
          <a:xfrm>
            <a:off x="1551887" y="2601139"/>
            <a:ext cx="8575251" cy="463089"/>
          </a:xfrm>
          <a:prstGeom prst="rect">
            <a:avLst/>
          </a:prstGeom>
        </p:spPr>
        <p:txBody>
          <a:bodyPr/>
          <a:lstStyle>
            <a:lvl1pPr marL="0" indent="0">
              <a:buNone/>
              <a:defRPr sz="2189">
                <a:solidFill>
                  <a:srgbClr val="E21F3B"/>
                </a:solidFill>
                <a:latin typeface="Arial" panose="020B0604020202020204" pitchFamily="34" charset="0"/>
                <a:cs typeface="Arial" panose="020B0604020202020204" pitchFamily="34" charset="0"/>
              </a:defRPr>
            </a:lvl1pPr>
          </a:lstStyle>
          <a:p>
            <a:r>
              <a:rPr lang="fr-FR"/>
              <a:t>TITRE 2</a:t>
            </a:r>
          </a:p>
        </p:txBody>
      </p:sp>
      <p:sp>
        <p:nvSpPr>
          <p:cNvPr id="16" name="Espace réservé du texte 15">
            <a:extLst>
              <a:ext uri="{FF2B5EF4-FFF2-40B4-BE49-F238E27FC236}">
                <a16:creationId xmlns:a16="http://schemas.microsoft.com/office/drawing/2014/main" id="{0D92E9D5-EF5F-8441-9A99-75B70E2C94C5}"/>
              </a:ext>
            </a:extLst>
          </p:cNvPr>
          <p:cNvSpPr>
            <a:spLocks noGrp="1"/>
          </p:cNvSpPr>
          <p:nvPr>
            <p:ph type="body" sz="quarter" idx="12" hasCustomPrompt="1"/>
          </p:nvPr>
        </p:nvSpPr>
        <p:spPr>
          <a:xfrm>
            <a:off x="1551887" y="3223310"/>
            <a:ext cx="10820920" cy="838562"/>
          </a:xfrm>
          <a:prstGeom prst="rect">
            <a:avLst/>
          </a:prstGeom>
        </p:spPr>
        <p:txBody>
          <a:bodyPr/>
          <a:lstStyle>
            <a:lvl1pPr marL="0" indent="0">
              <a:buNone/>
              <a:defRPr sz="2068" b="1">
                <a:solidFill>
                  <a:srgbClr val="193361"/>
                </a:solidFill>
                <a:latin typeface="Arial" panose="020B0604020202020204" pitchFamily="34" charset="0"/>
                <a:cs typeface="Arial" panose="020B0604020202020204" pitchFamily="34" charset="0"/>
              </a:defRPr>
            </a:lvl1pPr>
          </a:lstStyle>
          <a:p>
            <a:r>
              <a:rPr lang="fr-FR"/>
              <a:t>Sous-titre</a:t>
            </a:r>
          </a:p>
          <a:p>
            <a:endParaRPr lang="fr-FR"/>
          </a:p>
        </p:txBody>
      </p:sp>
      <p:sp>
        <p:nvSpPr>
          <p:cNvPr id="17" name="Espace réservé du texte 15">
            <a:extLst>
              <a:ext uri="{FF2B5EF4-FFF2-40B4-BE49-F238E27FC236}">
                <a16:creationId xmlns:a16="http://schemas.microsoft.com/office/drawing/2014/main" id="{2347CC09-F7F3-214F-AE54-4C77B4DAA49D}"/>
              </a:ext>
            </a:extLst>
          </p:cNvPr>
          <p:cNvSpPr>
            <a:spLocks noGrp="1"/>
          </p:cNvSpPr>
          <p:nvPr>
            <p:ph type="body" sz="quarter" idx="13" hasCustomPrompt="1"/>
          </p:nvPr>
        </p:nvSpPr>
        <p:spPr>
          <a:xfrm>
            <a:off x="1551887" y="5889745"/>
            <a:ext cx="10820920" cy="2731542"/>
          </a:xfrm>
          <a:prstGeom prst="rect">
            <a:avLst/>
          </a:prstGeom>
        </p:spPr>
        <p:txBody>
          <a:bodyPr/>
          <a:lstStyle>
            <a:lvl1pPr marL="0" indent="0">
              <a:buNone/>
              <a:defRPr sz="1703" b="1" u="sng">
                <a:solidFill>
                  <a:srgbClr val="193361"/>
                </a:solidFill>
                <a:latin typeface="Arial" panose="020B0604020202020204" pitchFamily="34" charset="0"/>
                <a:cs typeface="Arial" panose="020B0604020202020204" pitchFamily="34" charset="0"/>
              </a:defRPr>
            </a:lvl1pPr>
          </a:lstStyle>
          <a:p>
            <a:r>
              <a:rPr lang="fr-FR"/>
              <a:t>SOUS-TITRE</a:t>
            </a:r>
          </a:p>
        </p:txBody>
      </p:sp>
      <p:sp>
        <p:nvSpPr>
          <p:cNvPr id="18" name="Espace réservé du texte 15">
            <a:extLst>
              <a:ext uri="{FF2B5EF4-FFF2-40B4-BE49-F238E27FC236}">
                <a16:creationId xmlns:a16="http://schemas.microsoft.com/office/drawing/2014/main" id="{D52FA452-AC37-DB47-A8F6-BC946BCC6969}"/>
              </a:ext>
            </a:extLst>
          </p:cNvPr>
          <p:cNvSpPr>
            <a:spLocks noGrp="1"/>
          </p:cNvSpPr>
          <p:nvPr>
            <p:ph type="body" sz="quarter" idx="14" hasCustomPrompt="1"/>
          </p:nvPr>
        </p:nvSpPr>
        <p:spPr>
          <a:xfrm>
            <a:off x="1551887" y="4130328"/>
            <a:ext cx="10820920" cy="1690957"/>
          </a:xfrm>
          <a:prstGeom prst="rect">
            <a:avLst/>
          </a:prstGeom>
        </p:spPr>
        <p:txBody>
          <a:bodyPr/>
          <a:lstStyle>
            <a:lvl1pPr marL="0" indent="0">
              <a:buNone/>
              <a:defRPr sz="1824">
                <a:solidFill>
                  <a:srgbClr val="193361"/>
                </a:solidFill>
                <a:latin typeface="Arial" panose="020B0604020202020204" pitchFamily="34" charset="0"/>
                <a:cs typeface="Arial" panose="020B0604020202020204" pitchFamily="34" charset="0"/>
              </a:defRPr>
            </a:lvl1pPr>
          </a:lstStyle>
          <a:p>
            <a:r>
              <a:rPr lang="fr-FR"/>
              <a:t>Texte courant</a:t>
            </a:r>
          </a:p>
        </p:txBody>
      </p:sp>
      <p:pic>
        <p:nvPicPr>
          <p:cNvPr id="13" name="Image 12">
            <a:extLst>
              <a:ext uri="{FF2B5EF4-FFF2-40B4-BE49-F238E27FC236}">
                <a16:creationId xmlns:a16="http://schemas.microsoft.com/office/drawing/2014/main" id="{97BE83A7-B002-D942-9957-72E6FE3DC194}"/>
              </a:ext>
            </a:extLst>
          </p:cNvPr>
          <p:cNvPicPr>
            <a:picLocks noChangeAspect="1"/>
          </p:cNvPicPr>
          <p:nvPr userDrawn="1"/>
        </p:nvPicPr>
        <p:blipFill rotWithShape="1">
          <a:blip r:embed="rId2"/>
          <a:srcRect b="89093"/>
          <a:stretch/>
        </p:blipFill>
        <p:spPr>
          <a:xfrm>
            <a:off x="7218" y="1"/>
            <a:ext cx="12990363" cy="1063842"/>
          </a:xfrm>
          <a:prstGeom prst="rect">
            <a:avLst/>
          </a:prstGeom>
        </p:spPr>
      </p:pic>
      <p:sp>
        <p:nvSpPr>
          <p:cNvPr id="10" name="ZoneTexte 9">
            <a:extLst>
              <a:ext uri="{FF2B5EF4-FFF2-40B4-BE49-F238E27FC236}">
                <a16:creationId xmlns:a16="http://schemas.microsoft.com/office/drawing/2014/main" id="{3F7800FF-0B80-6C4C-82F2-D4F630B5EF16}"/>
              </a:ext>
            </a:extLst>
          </p:cNvPr>
          <p:cNvSpPr txBox="1"/>
          <p:nvPr userDrawn="1"/>
        </p:nvSpPr>
        <p:spPr>
          <a:xfrm>
            <a:off x="10667820" y="9138638"/>
            <a:ext cx="2008176" cy="242054"/>
          </a:xfrm>
          <a:prstGeom prst="rect">
            <a:avLst/>
          </a:prstGeom>
          <a:noFill/>
        </p:spPr>
        <p:txBody>
          <a:bodyPr wrap="square" rtlCol="0">
            <a:spAutoFit/>
          </a:bodyPr>
          <a:lstStyle/>
          <a:p>
            <a:r>
              <a:rPr lang="fr-FR" sz="973">
                <a:solidFill>
                  <a:schemeClr val="tx1"/>
                </a:solidFill>
                <a:latin typeface="Arial" panose="020B0604020202020204" pitchFamily="34" charset="0"/>
                <a:cs typeface="Arial" panose="020B0604020202020204" pitchFamily="34" charset="0"/>
              </a:rPr>
              <a:t>Page </a:t>
            </a:r>
            <a:fld id="{36B594E4-12C1-3744-B0A8-208AA89B8A4F}" type="slidenum">
              <a:rPr lang="fr-FR" sz="973" smtClean="0">
                <a:solidFill>
                  <a:schemeClr val="tx1"/>
                </a:solidFill>
                <a:latin typeface="Arial" panose="020B0604020202020204" pitchFamily="34" charset="0"/>
                <a:cs typeface="Arial" panose="020B0604020202020204" pitchFamily="34" charset="0"/>
              </a:rPr>
              <a:t>‹N°›</a:t>
            </a:fld>
            <a:r>
              <a:rPr lang="fr-FR" sz="973">
                <a:solidFill>
                  <a:schemeClr val="tx1"/>
                </a:solidFill>
                <a:latin typeface="Arial" panose="020B0604020202020204" pitchFamily="34" charset="0"/>
                <a:cs typeface="Arial" panose="020B0604020202020204" pitchFamily="34" charset="0"/>
              </a:rPr>
              <a:t> • Septembre 2020</a:t>
            </a:r>
          </a:p>
        </p:txBody>
      </p:sp>
    </p:spTree>
    <p:extLst>
      <p:ext uri="{BB962C8B-B14F-4D97-AF65-F5344CB8AC3E}">
        <p14:creationId xmlns:p14="http://schemas.microsoft.com/office/powerpoint/2010/main" val="155255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78C275-D5F5-42EC-9E1B-EF6E743EFAA0}" type="datetimeFigureOut">
              <a:rPr lang="fr-FR" smtClean="0"/>
              <a:t>06/03/2023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578560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87307" y="2431628"/>
            <a:ext cx="11216640" cy="4057226"/>
          </a:xfrm>
        </p:spPr>
        <p:txBody>
          <a:bodyPr anchor="b"/>
          <a:lstStyle>
            <a:lvl1pPr>
              <a:defRPr sz="6400"/>
            </a:lvl1pPr>
          </a:lstStyle>
          <a:p>
            <a:r>
              <a:rPr lang="fr-FR"/>
              <a:t>Modifiez le style du titre</a:t>
            </a:r>
          </a:p>
        </p:txBody>
      </p:sp>
      <p:sp>
        <p:nvSpPr>
          <p:cNvPr id="3" name="Espace réservé du texte 2"/>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AD78C275-D5F5-42EC-9E1B-EF6E743EFAA0}" type="datetimeFigureOut">
              <a:rPr lang="fr-FR" smtClean="0"/>
              <a:t>06/03/2023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19453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94080" y="2596444"/>
            <a:ext cx="5527040" cy="618857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583680" y="2596444"/>
            <a:ext cx="5527040" cy="618857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D78C275-D5F5-42EC-9E1B-EF6E743EFAA0}" type="datetimeFigureOut">
              <a:rPr lang="fr-FR" smtClean="0"/>
              <a:t>06/03/2023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2291400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95774" y="519290"/>
            <a:ext cx="11216640" cy="1885245"/>
          </a:xfrm>
        </p:spPr>
        <p:txBody>
          <a:bodyPr/>
          <a:lstStyle/>
          <a:p>
            <a:r>
              <a:rPr lang="fr-FR"/>
              <a:t>Modifiez le style du titre</a:t>
            </a:r>
          </a:p>
        </p:txBody>
      </p:sp>
      <p:sp>
        <p:nvSpPr>
          <p:cNvPr id="3" name="Espace réservé du texte 2"/>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fr-FR"/>
              <a:t>Modifier les styles du texte du masque</a:t>
            </a:r>
          </a:p>
        </p:txBody>
      </p:sp>
      <p:sp>
        <p:nvSpPr>
          <p:cNvPr id="4" name="Espace réservé du contenu 3"/>
          <p:cNvSpPr>
            <a:spLocks noGrp="1"/>
          </p:cNvSpPr>
          <p:nvPr>
            <p:ph sz="half" idx="2"/>
          </p:nvPr>
        </p:nvSpPr>
        <p:spPr>
          <a:xfrm>
            <a:off x="895775" y="3562773"/>
            <a:ext cx="5501639" cy="524030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fr-FR"/>
              <a:t>Modifier les styles du texte du masque</a:t>
            </a:r>
          </a:p>
        </p:txBody>
      </p:sp>
      <p:sp>
        <p:nvSpPr>
          <p:cNvPr id="6" name="Espace réservé du contenu 5"/>
          <p:cNvSpPr>
            <a:spLocks noGrp="1"/>
          </p:cNvSpPr>
          <p:nvPr>
            <p:ph sz="quarter" idx="4"/>
          </p:nvPr>
        </p:nvSpPr>
        <p:spPr>
          <a:xfrm>
            <a:off x="6583680" y="3562773"/>
            <a:ext cx="5528734" cy="524030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D78C275-D5F5-42EC-9E1B-EF6E743EFAA0}" type="datetimeFigureOut">
              <a:rPr lang="fr-FR" smtClean="0"/>
              <a:t>06/03/2023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95004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D78C275-D5F5-42EC-9E1B-EF6E743EFAA0}" type="datetimeFigureOut">
              <a:rPr lang="fr-FR" smtClean="0"/>
              <a:t>06/03/2023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4257962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D78C275-D5F5-42EC-9E1B-EF6E743EFAA0}" type="datetimeFigureOut">
              <a:rPr lang="fr-FR" smtClean="0"/>
              <a:t>06/03/2023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1495464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95774" y="650240"/>
            <a:ext cx="4194386" cy="2275840"/>
          </a:xfrm>
        </p:spPr>
        <p:txBody>
          <a:bodyPr anchor="b"/>
          <a:lstStyle>
            <a:lvl1pPr>
              <a:defRPr sz="3413"/>
            </a:lvl1pPr>
          </a:lstStyle>
          <a:p>
            <a:r>
              <a:rPr lang="fr-FR"/>
              <a:t>Modifiez le style du titre</a:t>
            </a:r>
          </a:p>
        </p:txBody>
      </p:sp>
      <p:sp>
        <p:nvSpPr>
          <p:cNvPr id="3" name="Espace réservé du contenu 2"/>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D78C275-D5F5-42EC-9E1B-EF6E743EFAA0}" type="datetimeFigureOut">
              <a:rPr lang="fr-FR" smtClean="0"/>
              <a:t>06/03/2023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748531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95774" y="650240"/>
            <a:ext cx="4194386" cy="2275840"/>
          </a:xfrm>
        </p:spPr>
        <p:txBody>
          <a:bodyPr anchor="b"/>
          <a:lstStyle>
            <a:lvl1pPr>
              <a:defRPr sz="3413"/>
            </a:lvl1pPr>
          </a:lstStyle>
          <a:p>
            <a:r>
              <a:rPr lang="fr-FR"/>
              <a:t>Modifiez le style du titre</a:t>
            </a:r>
          </a:p>
        </p:txBody>
      </p:sp>
      <p:sp>
        <p:nvSpPr>
          <p:cNvPr id="3" name="Espace réservé pour une image  2"/>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fr-FR"/>
          </a:p>
        </p:txBody>
      </p:sp>
      <p:sp>
        <p:nvSpPr>
          <p:cNvPr id="4" name="Espace réservé du texte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D78C275-D5F5-42EC-9E1B-EF6E743EFAA0}" type="datetimeFigureOut">
              <a:rPr lang="fr-FR" smtClean="0"/>
              <a:t>06/03/2023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664240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AD78C275-D5F5-42EC-9E1B-EF6E743EFAA0}" type="datetimeFigureOut">
              <a:rPr lang="fr-FR" smtClean="0"/>
              <a:t>06/03/2023</a:t>
            </a:fld>
            <a:endParaRPr lang="fr-FR"/>
          </a:p>
        </p:txBody>
      </p:sp>
      <p:sp>
        <p:nvSpPr>
          <p:cNvPr id="5" name="Espace réservé du pied de page 4"/>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86CB4B4D-7CA3-9044-876B-883B54F8677D}" type="slidenum">
              <a:rPr lang="fr-FR" smtClean="0"/>
              <a:t>‹N°›</a:t>
            </a:fld>
            <a:endParaRPr lang="fr-FR"/>
          </a:p>
        </p:txBody>
      </p:sp>
    </p:spTree>
    <p:extLst>
      <p:ext uri="{BB962C8B-B14F-4D97-AF65-F5344CB8AC3E}">
        <p14:creationId xmlns:p14="http://schemas.microsoft.com/office/powerpoint/2010/main" val="256610686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5" r:id="rId13"/>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fr-FR"/>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hyperlink" Target="https://www.candidat.evalang.f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www.candidat.evalang.f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hyperlink" Target="https://www.candidat.evalang.f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hyperlink" Target="https://www.candidat.evalang.f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hyperlink" Target="https://www.candidat.evalang.f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hyperlink" Target="https://www.candidat.evalang.fr"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hyperlink" Target="http://test.evalangcollege.fr/"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s://pixabay.com/en/chronograph-chronometer-clock-160753/"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hyperlink" Target="https://www.candidat.evalang.fr" TargetMode="External"/><Relationship Id="rId4" Type="http://schemas.openxmlformats.org/officeDocument/2006/relationships/hyperlink" Target="http://test.evalangcollege.f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www.candidat.evalang.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21"/>
          <p:cNvSpPr/>
          <p:nvPr/>
        </p:nvSpPr>
        <p:spPr>
          <a:xfrm>
            <a:off x="1358900" y="9048750"/>
            <a:ext cx="237490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8" name="Image 7" descr="Une image contenant texte, tableau blanc&#10;&#10;Description générée automatiquement">
            <a:extLst>
              <a:ext uri="{FF2B5EF4-FFF2-40B4-BE49-F238E27FC236}">
                <a16:creationId xmlns:a16="http://schemas.microsoft.com/office/drawing/2014/main" id="{10B85D6B-0F7B-41F5-8645-C5431527F7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0" y="0"/>
            <a:ext cx="12971020" cy="9753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une première épreuve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p:cNvPicPr>
            <a:picLocks noChangeAspect="1"/>
          </p:cNvPicPr>
          <p:nvPr/>
        </p:nvPicPr>
        <p:blipFill>
          <a:blip r:embed="rId4"/>
          <a:stretch>
            <a:fillRect/>
          </a:stretch>
        </p:blipFill>
        <p:spPr>
          <a:xfrm>
            <a:off x="680584" y="2290762"/>
            <a:ext cx="11382375" cy="5172075"/>
          </a:xfrm>
          <a:prstGeom prst="rect">
            <a:avLst/>
          </a:prstGeom>
        </p:spPr>
      </p:pic>
      <p:sp>
        <p:nvSpPr>
          <p:cNvPr id="11" name="Shape 599"/>
          <p:cNvSpPr/>
          <p:nvPr/>
        </p:nvSpPr>
        <p:spPr>
          <a:xfrm rot="13898421">
            <a:off x="3617124" y="6687380"/>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313663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Commencer le test</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5" name="Image 4">
            <a:extLst>
              <a:ext uri="{FF2B5EF4-FFF2-40B4-BE49-F238E27FC236}">
                <a16:creationId xmlns:a16="http://schemas.microsoft.com/office/drawing/2014/main" id="{08545FCB-7435-4A74-BBB0-7D3C45D56F22}"/>
              </a:ext>
            </a:extLst>
          </p:cNvPr>
          <p:cNvPicPr>
            <a:picLocks noChangeAspect="1"/>
          </p:cNvPicPr>
          <p:nvPr/>
        </p:nvPicPr>
        <p:blipFill>
          <a:blip r:embed="rId4"/>
          <a:stretch>
            <a:fillRect/>
          </a:stretch>
        </p:blipFill>
        <p:spPr>
          <a:xfrm>
            <a:off x="816686" y="1843466"/>
            <a:ext cx="11371428" cy="6066667"/>
          </a:xfrm>
          <a:prstGeom prst="rect">
            <a:avLst/>
          </a:prstGeom>
        </p:spPr>
      </p:pic>
      <p:sp>
        <p:nvSpPr>
          <p:cNvPr id="7" name="Shape 599"/>
          <p:cNvSpPr/>
          <p:nvPr/>
        </p:nvSpPr>
        <p:spPr>
          <a:xfrm rot="13898421">
            <a:off x="13406675" y="7299506"/>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304051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2112 0.0524 L -0.36292 -0.17058 " pathEditMode="relative" rAng="0" ptsTypes="AA">
                                      <p:cBhvr>
                                        <p:cTn id="6" dur="1250" fill="hold"/>
                                        <p:tgtEl>
                                          <p:spTgt spid="7"/>
                                        </p:tgtEl>
                                        <p:attrNameLst>
                                          <p:attrName>ppt_x</p:attrName>
                                          <p:attrName>ppt_y</p:attrName>
                                        </p:attrNameLst>
                                      </p:cBhvr>
                                      <p:rCtr x="-17090" y="-111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Lire l’écran</a:t>
            </a:r>
          </a:p>
        </p:txBody>
      </p:sp>
      <p:pic>
        <p:nvPicPr>
          <p:cNvPr id="6" name="Image 5">
            <a:extLst>
              <a:ext uri="{FF2B5EF4-FFF2-40B4-BE49-F238E27FC236}">
                <a16:creationId xmlns:a16="http://schemas.microsoft.com/office/drawing/2014/main" id="{DA9B813D-6CCA-4207-8089-6C8EE65441CF}"/>
              </a:ext>
            </a:extLst>
          </p:cNvPr>
          <p:cNvPicPr>
            <a:picLocks noChangeAspect="1"/>
          </p:cNvPicPr>
          <p:nvPr/>
        </p:nvPicPr>
        <p:blipFill>
          <a:blip r:embed="rId4"/>
          <a:stretch>
            <a:fillRect/>
          </a:stretch>
        </p:blipFill>
        <p:spPr>
          <a:xfrm>
            <a:off x="706888" y="1916173"/>
            <a:ext cx="11591024" cy="5921253"/>
          </a:xfrm>
          <a:prstGeom prst="rect">
            <a:avLst/>
          </a:prstGeom>
        </p:spPr>
      </p:pic>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0" name="Shape 658"/>
          <p:cNvSpPr/>
          <p:nvPr/>
        </p:nvSpPr>
        <p:spPr>
          <a:xfrm>
            <a:off x="7918981" y="2190271"/>
            <a:ext cx="1372692"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1" name="Shape 659"/>
          <p:cNvSpPr/>
          <p:nvPr/>
        </p:nvSpPr>
        <p:spPr>
          <a:xfrm>
            <a:off x="9504987" y="2176034"/>
            <a:ext cx="1372692"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3" name="Shape 662"/>
          <p:cNvSpPr/>
          <p:nvPr/>
        </p:nvSpPr>
        <p:spPr>
          <a:xfrm>
            <a:off x="11778865" y="4564252"/>
            <a:ext cx="673847" cy="625096"/>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2" name="Shape 662"/>
          <p:cNvSpPr/>
          <p:nvPr/>
        </p:nvSpPr>
        <p:spPr>
          <a:xfrm>
            <a:off x="5353798" y="6504402"/>
            <a:ext cx="673847"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4" name="Shape 660"/>
          <p:cNvSpPr/>
          <p:nvPr/>
        </p:nvSpPr>
        <p:spPr>
          <a:xfrm>
            <a:off x="5514733" y="7258474"/>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3" name="Ellipse 2"/>
          <p:cNvSpPr/>
          <p:nvPr/>
        </p:nvSpPr>
        <p:spPr>
          <a:xfrm>
            <a:off x="1857375" y="1791096"/>
            <a:ext cx="2086828" cy="733739"/>
          </a:xfrm>
          <a:prstGeom prst="ellipse">
            <a:avLst/>
          </a:prstGeom>
          <a:noFill/>
          <a:ln w="57150">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8999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12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12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125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125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2" grpId="0" animBg="1"/>
      <p:bldP spid="14"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32" name="Shape 32"/>
          <p:cNvSpPr/>
          <p:nvPr/>
        </p:nvSpPr>
        <p:spPr>
          <a:xfrm>
            <a:off x="1384663" y="673140"/>
            <a:ext cx="11572512"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et valider une réponse de compréhension écrite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5" name="Image 4">
            <a:extLst>
              <a:ext uri="{FF2B5EF4-FFF2-40B4-BE49-F238E27FC236}">
                <a16:creationId xmlns:a16="http://schemas.microsoft.com/office/drawing/2014/main" id="{C42104F8-D9FD-432E-95D7-B7A00E995232}"/>
              </a:ext>
            </a:extLst>
          </p:cNvPr>
          <p:cNvPicPr>
            <a:picLocks noChangeAspect="1"/>
          </p:cNvPicPr>
          <p:nvPr/>
        </p:nvPicPr>
        <p:blipFill>
          <a:blip r:embed="rId4"/>
          <a:stretch>
            <a:fillRect/>
          </a:stretch>
        </p:blipFill>
        <p:spPr>
          <a:xfrm>
            <a:off x="706888" y="1916173"/>
            <a:ext cx="11591024" cy="5921253"/>
          </a:xfrm>
          <a:prstGeom prst="rect">
            <a:avLst/>
          </a:prstGeom>
        </p:spPr>
      </p:pic>
      <p:sp>
        <p:nvSpPr>
          <p:cNvPr id="15" name="Shape 599"/>
          <p:cNvSpPr/>
          <p:nvPr/>
        </p:nvSpPr>
        <p:spPr>
          <a:xfrm rot="18799022">
            <a:off x="6379163" y="5055201"/>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16" name="Shape 660"/>
          <p:cNvSpPr/>
          <p:nvPr/>
        </p:nvSpPr>
        <p:spPr>
          <a:xfrm>
            <a:off x="5596770" y="7325381"/>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val="346428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50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Valider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3766" y="1900278"/>
            <a:ext cx="5325218" cy="685896"/>
          </a:xfrm>
          <a:prstGeom prst="rect">
            <a:avLst/>
          </a:prstGeom>
        </p:spPr>
      </p:pic>
      <p:sp>
        <p:nvSpPr>
          <p:cNvPr id="5" name="ZoneTexte 4"/>
          <p:cNvSpPr txBox="1"/>
          <p:nvPr/>
        </p:nvSpPr>
        <p:spPr>
          <a:xfrm>
            <a:off x="1857376" y="4061637"/>
            <a:ext cx="9397999" cy="3600986"/>
          </a:xfrm>
          <a:prstGeom prst="rect">
            <a:avLst/>
          </a:prstGeom>
          <a:noFill/>
        </p:spPr>
        <p:txBody>
          <a:bodyPr wrap="square" rtlCol="0">
            <a:spAutoFit/>
          </a:bodyPr>
          <a:lstStyle/>
          <a:p>
            <a:pPr algn="just">
              <a:defRPr sz="3000">
                <a:latin typeface="Consolas"/>
                <a:ea typeface="Consolas"/>
                <a:cs typeface="Consolas"/>
                <a:sym typeface="Consolas"/>
              </a:defRPr>
            </a:pPr>
            <a:r>
              <a:rPr lang="fr-FR" b="1">
                <a:latin typeface="Arial" panose="020B0604020202020204" pitchFamily="34" charset="0"/>
                <a:ea typeface="Consolas"/>
                <a:cs typeface="Arial" panose="020B0604020202020204" pitchFamily="34" charset="0"/>
                <a:sym typeface="Consolas"/>
              </a:rPr>
              <a:t>Le bouton « </a:t>
            </a:r>
            <a:r>
              <a:rPr lang="fr-FR" b="1" err="1">
                <a:latin typeface="Arial" panose="020B0604020202020204" pitchFamily="34" charset="0"/>
                <a:ea typeface="Consolas"/>
                <a:cs typeface="Arial" panose="020B0604020202020204" pitchFamily="34" charset="0"/>
                <a:sym typeface="Consolas"/>
              </a:rPr>
              <a:t>Submit</a:t>
            </a:r>
            <a:r>
              <a:rPr lang="fr-FR" b="1">
                <a:latin typeface="Arial" panose="020B0604020202020204" pitchFamily="34" charset="0"/>
                <a:ea typeface="Consolas"/>
                <a:cs typeface="Arial" panose="020B0604020202020204" pitchFamily="34" charset="0"/>
                <a:sym typeface="Consolas"/>
              </a:rPr>
              <a:t> » sert à valider une question, après avoir coché un choix de réponse. </a:t>
            </a:r>
          </a:p>
          <a:p>
            <a:pPr marL="457200" indent="-457200" algn="just">
              <a:buFont typeface="Arial" panose="020B0604020202020204" pitchFamily="34" charset="0"/>
              <a:buChar char="•"/>
              <a:defRPr sz="3000">
                <a:latin typeface="Consolas"/>
                <a:ea typeface="Consolas"/>
                <a:cs typeface="Consolas"/>
                <a:sym typeface="Consolas"/>
              </a:defRPr>
            </a:pPr>
            <a:endParaRPr lang="fr-FR" b="1">
              <a:latin typeface="Arial" panose="020B0604020202020204" pitchFamily="34" charset="0"/>
              <a:ea typeface="Consolas"/>
              <a:cs typeface="Arial" panose="020B0604020202020204" pitchFamily="34" charset="0"/>
              <a:sym typeface="Consolas"/>
            </a:endParaRPr>
          </a:p>
          <a:p>
            <a:pPr algn="just">
              <a:defRPr sz="3000">
                <a:latin typeface="Consolas"/>
                <a:ea typeface="Consolas"/>
                <a:cs typeface="Consolas"/>
                <a:sym typeface="Consolas"/>
              </a:defRPr>
            </a:pPr>
            <a:endParaRPr lang="fr-FR" b="1">
              <a:latin typeface="Arial" panose="020B0604020202020204" pitchFamily="34" charset="0"/>
              <a:ea typeface="Consolas"/>
              <a:cs typeface="Arial" panose="020B0604020202020204" pitchFamily="34" charset="0"/>
              <a:sym typeface="Consolas"/>
            </a:endParaRPr>
          </a:p>
          <a:p>
            <a:pPr algn="just">
              <a:defRPr sz="3000">
                <a:latin typeface="Consolas"/>
                <a:ea typeface="Consolas"/>
                <a:cs typeface="Consolas"/>
                <a:sym typeface="Consolas"/>
              </a:defRPr>
            </a:pPr>
            <a:endParaRPr lang="fr-FR" b="1">
              <a:latin typeface="Arial" panose="020B0604020202020204" pitchFamily="34" charset="0"/>
              <a:ea typeface="Consolas"/>
              <a:cs typeface="Arial" panose="020B0604020202020204" pitchFamily="34" charset="0"/>
              <a:sym typeface="Consolas"/>
            </a:endParaRPr>
          </a:p>
          <a:p>
            <a:pPr algn="just">
              <a:defRPr sz="3000">
                <a:latin typeface="Consolas"/>
                <a:ea typeface="Consolas"/>
                <a:cs typeface="Consolas"/>
                <a:sym typeface="Consolas"/>
              </a:defRPr>
            </a:pPr>
            <a:r>
              <a:rPr lang="fr-FR" b="1">
                <a:latin typeface="Arial" panose="020B0604020202020204" pitchFamily="34" charset="0"/>
                <a:ea typeface="Consolas"/>
                <a:cs typeface="Arial" panose="020B0604020202020204" pitchFamily="34" charset="0"/>
                <a:sym typeface="Consolas"/>
              </a:rPr>
              <a:t>Attention, si vous validez </a:t>
            </a:r>
            <a:r>
              <a:rPr lang="fr-FR" b="1" u="sng">
                <a:latin typeface="Arial" panose="020B0604020202020204" pitchFamily="34" charset="0"/>
                <a:ea typeface="Consolas"/>
                <a:cs typeface="Arial" panose="020B0604020202020204" pitchFamily="34" charset="0"/>
                <a:sym typeface="Consolas"/>
              </a:rPr>
              <a:t>sans</a:t>
            </a:r>
            <a:r>
              <a:rPr lang="fr-FR" b="1">
                <a:latin typeface="Arial" panose="020B0604020202020204" pitchFamily="34" charset="0"/>
                <a:ea typeface="Consolas"/>
                <a:cs typeface="Arial" panose="020B0604020202020204" pitchFamily="34" charset="0"/>
                <a:sym typeface="Consolas"/>
              </a:rPr>
              <a:t> avoir choisi de réponse, la question est comptée comme fausse.</a:t>
            </a:r>
          </a:p>
          <a:p>
            <a:endParaRPr lang="fr-FR"/>
          </a:p>
        </p:txBody>
      </p:sp>
    </p:spTree>
    <p:extLst>
      <p:ext uri="{BB962C8B-B14F-4D97-AF65-F5344CB8AC3E}">
        <p14:creationId xmlns:p14="http://schemas.microsoft.com/office/powerpoint/2010/main" val="8878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Passer une question et y revenir plus tard </a:t>
            </a:r>
          </a:p>
        </p:txBody>
      </p:sp>
      <p:pic>
        <p:nvPicPr>
          <p:cNvPr id="5" name="Image 4">
            <a:extLst>
              <a:ext uri="{FF2B5EF4-FFF2-40B4-BE49-F238E27FC236}">
                <a16:creationId xmlns:a16="http://schemas.microsoft.com/office/drawing/2014/main" id="{492236E5-A47F-4E83-ACC8-0A8CF8EF712D}"/>
              </a:ext>
            </a:extLst>
          </p:cNvPr>
          <p:cNvPicPr>
            <a:picLocks noChangeAspect="1"/>
          </p:cNvPicPr>
          <p:nvPr/>
        </p:nvPicPr>
        <p:blipFill>
          <a:blip r:embed="rId4"/>
          <a:stretch>
            <a:fillRect/>
          </a:stretch>
        </p:blipFill>
        <p:spPr>
          <a:xfrm>
            <a:off x="706888" y="1916173"/>
            <a:ext cx="11591024" cy="5921253"/>
          </a:xfrm>
          <a:prstGeom prst="rect">
            <a:avLst/>
          </a:prstGeom>
        </p:spPr>
      </p:pic>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8" name="Shape 662"/>
          <p:cNvSpPr/>
          <p:nvPr/>
        </p:nvSpPr>
        <p:spPr>
          <a:xfrm>
            <a:off x="11734053" y="4564252"/>
            <a:ext cx="673847" cy="625096"/>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val="289147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A5191EBF-F04B-45D0-AE06-1A66BBA216A2}"/>
              </a:ext>
            </a:extLst>
          </p:cNvPr>
          <p:cNvPicPr>
            <a:picLocks noChangeAspect="1"/>
          </p:cNvPicPr>
          <p:nvPr/>
        </p:nvPicPr>
        <p:blipFill rotWithShape="1">
          <a:blip r:embed="rId3"/>
          <a:srcRect t="4204"/>
          <a:stretch/>
        </p:blipFill>
        <p:spPr>
          <a:xfrm>
            <a:off x="1223682" y="1953126"/>
            <a:ext cx="9735909" cy="2693233"/>
          </a:xfrm>
          <a:prstGeom prst="rect">
            <a:avLst/>
          </a:prstGeom>
        </p:spPr>
      </p:pic>
      <p:pic>
        <p:nvPicPr>
          <p:cNvPr id="9" name="Image 8">
            <a:extLst>
              <a:ext uri="{FF2B5EF4-FFF2-40B4-BE49-F238E27FC236}">
                <a16:creationId xmlns:a16="http://schemas.microsoft.com/office/drawing/2014/main" id="{859A7DB1-C529-444A-9B11-6040342F3D6A}"/>
              </a:ext>
            </a:extLst>
          </p:cNvPr>
          <p:cNvPicPr>
            <a:picLocks noChangeAspect="1"/>
          </p:cNvPicPr>
          <p:nvPr/>
        </p:nvPicPr>
        <p:blipFill>
          <a:blip r:embed="rId4"/>
          <a:stretch>
            <a:fillRect/>
          </a:stretch>
        </p:blipFill>
        <p:spPr>
          <a:xfrm>
            <a:off x="1290367" y="6335427"/>
            <a:ext cx="9669224" cy="2610214"/>
          </a:xfrm>
          <a:prstGeom prst="rect">
            <a:avLst/>
          </a:prstGeom>
        </p:spPr>
      </p:pic>
      <p:sp>
        <p:nvSpPr>
          <p:cNvPr id="6" name="Shape 30"/>
          <p:cNvSpPr txBox="1">
            <a:spLocks/>
          </p:cNvSpPr>
          <p:nvPr/>
        </p:nvSpPr>
        <p:spPr>
          <a:xfrm>
            <a:off x="418448" y="752991"/>
            <a:ext cx="11770468" cy="4132908"/>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À la fin de la première partie, cliquez sur « Continue ».</a:t>
            </a:r>
          </a:p>
          <a:p>
            <a:pPr marL="0" indent="0" algn="just">
              <a:buFont typeface="Arial" panose="020B0604020202020204" pitchFamily="34" charset="0"/>
              <a:buNone/>
              <a:defRPr sz="3000">
                <a:latin typeface="Consolas"/>
                <a:ea typeface="Consolas"/>
                <a:cs typeface="Consolas"/>
                <a:sym typeface="Consolas"/>
              </a:defRPr>
            </a:pPr>
            <a:endParaRPr lang="fr-FR" sz="3000" b="1">
              <a:latin typeface="Arial" panose="020B0604020202020204" pitchFamily="34" charset="0"/>
              <a:ea typeface="Consolas"/>
              <a:cs typeface="Arial" panose="020B0604020202020204" pitchFamily="34" charset="0"/>
              <a:sym typeface="Consolas"/>
            </a:endParaRPr>
          </a:p>
        </p:txBody>
      </p:sp>
      <p:sp>
        <p:nvSpPr>
          <p:cNvPr id="8" name="Shape 30"/>
          <p:cNvSpPr txBox="1">
            <a:spLocks/>
          </p:cNvSpPr>
          <p:nvPr/>
        </p:nvSpPr>
        <p:spPr>
          <a:xfrm>
            <a:off x="418448" y="5428364"/>
            <a:ext cx="11770468" cy="74565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À la fin de la deuxième partie, cliquez sur « Continue ».</a:t>
            </a:r>
          </a:p>
        </p:txBody>
      </p:sp>
      <p:sp>
        <p:nvSpPr>
          <p:cNvPr id="10" name="Shape 599"/>
          <p:cNvSpPr/>
          <p:nvPr/>
        </p:nvSpPr>
        <p:spPr>
          <a:xfrm rot="13898421">
            <a:off x="13248632" y="2365480"/>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11" name="Shape 599"/>
          <p:cNvSpPr/>
          <p:nvPr/>
        </p:nvSpPr>
        <p:spPr>
          <a:xfrm rot="13898421">
            <a:off x="13248631" y="7453883"/>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2" name="Ellipse 1">
            <a:extLst>
              <a:ext uri="{FF2B5EF4-FFF2-40B4-BE49-F238E27FC236}">
                <a16:creationId xmlns:a16="http://schemas.microsoft.com/office/drawing/2014/main" id="{150B98A6-64B1-4851-B3DC-6EB06B217D5E}"/>
              </a:ext>
            </a:extLst>
          </p:cNvPr>
          <p:cNvSpPr/>
          <p:nvPr/>
        </p:nvSpPr>
        <p:spPr>
          <a:xfrm>
            <a:off x="2518611" y="1953126"/>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a:extLst>
              <a:ext uri="{FF2B5EF4-FFF2-40B4-BE49-F238E27FC236}">
                <a16:creationId xmlns:a16="http://schemas.microsoft.com/office/drawing/2014/main" id="{9DDFA583-9245-40DC-BE1B-B4B9F5B23F7E}"/>
              </a:ext>
            </a:extLst>
          </p:cNvPr>
          <p:cNvSpPr/>
          <p:nvPr/>
        </p:nvSpPr>
        <p:spPr>
          <a:xfrm>
            <a:off x="2518611" y="6336414"/>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1545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125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1.5625E-7 4.01042E-6 L -0.54126 0.18896 " pathEditMode="relative" rAng="0" ptsTypes="AA">
                                      <p:cBhvr>
                                        <p:cTn id="19" dur="1250" fill="hold"/>
                                        <p:tgtEl>
                                          <p:spTgt spid="10"/>
                                        </p:tgtEl>
                                        <p:attrNameLst>
                                          <p:attrName>ppt_x</p:attrName>
                                          <p:attrName>ppt_y</p:attrName>
                                        </p:attrNameLst>
                                      </p:cBhvr>
                                      <p:rCtr x="-27063" y="9440"/>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125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1.5625E-7 4.11458E-6 L -0.53955 0.11295 " pathEditMode="relative" rAng="0" ptsTypes="AA">
                                      <p:cBhvr>
                                        <p:cTn id="36" dur="1250" fill="hold"/>
                                        <p:tgtEl>
                                          <p:spTgt spid="11"/>
                                        </p:tgtEl>
                                        <p:attrNameLst>
                                          <p:attrName>ppt_x</p:attrName>
                                          <p:attrName>ppt_y</p:attrName>
                                        </p:attrNameLst>
                                      </p:cBhvr>
                                      <p:rCtr x="-26978" y="5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P spid="11" grpId="0" animBg="1"/>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Quitter une épreuve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lnSpcReduction="10000"/>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À la fin de la troisième partie, ce message s’affiche.</a:t>
            </a:r>
          </a:p>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Quittez pour passer à une autre épreuve.</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a:latin typeface="Arial" panose="020B0604020202020204" pitchFamily="34" charset="0"/>
              <a:ea typeface="Consolas"/>
              <a:cs typeface="Arial" panose="020B0604020202020204" pitchFamily="34" charset="0"/>
              <a:sym typeface="Consolas"/>
              <a:hlinkClick r:id="rId4"/>
            </a:endParaRPr>
          </a:p>
        </p:txBody>
      </p:sp>
      <p:pic>
        <p:nvPicPr>
          <p:cNvPr id="9" name="image8.png"/>
          <p:cNvPicPr>
            <a:picLocks noChangeAspect="1"/>
          </p:cNvPicPr>
          <p:nvPr/>
        </p:nvPicPr>
        <p:blipFill rotWithShape="1">
          <a:blip r:embed="rId5"/>
          <a:srcRect l="7542" t="-1" b="-1109"/>
          <a:stretch/>
        </p:blipFill>
        <p:spPr>
          <a:xfrm>
            <a:off x="1361818" y="3760617"/>
            <a:ext cx="10654535" cy="2178719"/>
          </a:xfrm>
          <a:prstGeom prst="rect">
            <a:avLst/>
          </a:prstGeom>
          <a:ln w="12700">
            <a:miter lim="400000"/>
          </a:ln>
        </p:spPr>
      </p:pic>
      <p:sp>
        <p:nvSpPr>
          <p:cNvPr id="10" name="Shape 660"/>
          <p:cNvSpPr/>
          <p:nvPr/>
        </p:nvSpPr>
        <p:spPr>
          <a:xfrm>
            <a:off x="10705722" y="3582998"/>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cxnSp>
        <p:nvCxnSpPr>
          <p:cNvPr id="8" name="Connecteur droit 7"/>
          <p:cNvCxnSpPr/>
          <p:nvPr/>
        </p:nvCxnSpPr>
        <p:spPr>
          <a:xfrm flipV="1">
            <a:off x="5786489" y="5939374"/>
            <a:ext cx="1817564" cy="2"/>
          </a:xfrm>
          <a:prstGeom prst="line">
            <a:avLst/>
          </a:prstGeom>
          <a:ln/>
          <a:effectLst>
            <a:glow rad="101600">
              <a:schemeClr val="tx1">
                <a:alpha val="60000"/>
              </a:schemeClr>
            </a:glow>
          </a:effectLst>
        </p:spPr>
        <p:style>
          <a:lnRef idx="3">
            <a:schemeClr val="dk1"/>
          </a:lnRef>
          <a:fillRef idx="0">
            <a:schemeClr val="dk1"/>
          </a:fillRef>
          <a:effectRef idx="2">
            <a:schemeClr val="dk1"/>
          </a:effectRef>
          <a:fontRef idx="minor">
            <a:schemeClr val="tx1"/>
          </a:fontRef>
        </p:style>
      </p:cxnSp>
      <p:sp>
        <p:nvSpPr>
          <p:cNvPr id="12" name="Ellipse 11">
            <a:extLst>
              <a:ext uri="{FF2B5EF4-FFF2-40B4-BE49-F238E27FC236}">
                <a16:creationId xmlns:a16="http://schemas.microsoft.com/office/drawing/2014/main" id="{EE2F61F9-EC5D-49F6-B9EA-365CEE1C9F03}"/>
              </a:ext>
            </a:extLst>
          </p:cNvPr>
          <p:cNvSpPr/>
          <p:nvPr/>
        </p:nvSpPr>
        <p:spPr>
          <a:xfrm>
            <a:off x="2999874" y="3736687"/>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8644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12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Si le temps est écoulé</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6" name="Image 5">
            <a:extLst>
              <a:ext uri="{FF2B5EF4-FFF2-40B4-BE49-F238E27FC236}">
                <a16:creationId xmlns:a16="http://schemas.microsoft.com/office/drawing/2014/main" id="{A254A332-FCAE-4BCB-BD22-A8E434DE0014}"/>
              </a:ext>
            </a:extLst>
          </p:cNvPr>
          <p:cNvPicPr>
            <a:picLocks noChangeAspect="1"/>
          </p:cNvPicPr>
          <p:nvPr/>
        </p:nvPicPr>
        <p:blipFill>
          <a:blip r:embed="rId4"/>
          <a:stretch>
            <a:fillRect/>
          </a:stretch>
        </p:blipFill>
        <p:spPr>
          <a:xfrm>
            <a:off x="408039" y="1891121"/>
            <a:ext cx="12027518" cy="2654436"/>
          </a:xfrm>
          <a:prstGeom prst="rect">
            <a:avLst/>
          </a:prstGeom>
        </p:spPr>
      </p:pic>
      <p:pic>
        <p:nvPicPr>
          <p:cNvPr id="12" name="Image 11">
            <a:extLst>
              <a:ext uri="{FF2B5EF4-FFF2-40B4-BE49-F238E27FC236}">
                <a16:creationId xmlns:a16="http://schemas.microsoft.com/office/drawing/2014/main" id="{9DC556B2-F43F-4FED-9275-EC5AD325C7B2}"/>
              </a:ext>
            </a:extLst>
          </p:cNvPr>
          <p:cNvPicPr>
            <a:picLocks noChangeAspect="1"/>
          </p:cNvPicPr>
          <p:nvPr/>
        </p:nvPicPr>
        <p:blipFill rotWithShape="1">
          <a:blip r:embed="rId5"/>
          <a:srcRect r="1274"/>
          <a:stretch/>
        </p:blipFill>
        <p:spPr>
          <a:xfrm>
            <a:off x="523565" y="4914050"/>
            <a:ext cx="11911992" cy="2476627"/>
          </a:xfrm>
          <a:prstGeom prst="rect">
            <a:avLst/>
          </a:prstGeom>
        </p:spPr>
      </p:pic>
      <p:sp>
        <p:nvSpPr>
          <p:cNvPr id="7" name="Shape 599">
            <a:extLst>
              <a:ext uri="{FF2B5EF4-FFF2-40B4-BE49-F238E27FC236}">
                <a16:creationId xmlns:a16="http://schemas.microsoft.com/office/drawing/2014/main" id="{12A4CB04-5780-4B07-BD65-92E8F281CD9E}"/>
              </a:ext>
            </a:extLst>
          </p:cNvPr>
          <p:cNvSpPr/>
          <p:nvPr/>
        </p:nvSpPr>
        <p:spPr>
          <a:xfrm rot="13898421">
            <a:off x="13532928" y="4633012"/>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8" name="Shape 599">
            <a:extLst>
              <a:ext uri="{FF2B5EF4-FFF2-40B4-BE49-F238E27FC236}">
                <a16:creationId xmlns:a16="http://schemas.microsoft.com/office/drawing/2014/main" id="{175FCBB3-FE67-4516-BEB3-CE05F87F5E4C}"/>
              </a:ext>
            </a:extLst>
          </p:cNvPr>
          <p:cNvSpPr/>
          <p:nvPr/>
        </p:nvSpPr>
        <p:spPr>
          <a:xfrm rot="13898421">
            <a:off x="13567331" y="8265942"/>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9" name="Ellipse 8">
            <a:extLst>
              <a:ext uri="{FF2B5EF4-FFF2-40B4-BE49-F238E27FC236}">
                <a16:creationId xmlns:a16="http://schemas.microsoft.com/office/drawing/2014/main" id="{DEB75C45-1111-45CC-9CEF-53427FA434B9}"/>
              </a:ext>
            </a:extLst>
          </p:cNvPr>
          <p:cNvSpPr/>
          <p:nvPr/>
        </p:nvSpPr>
        <p:spPr>
          <a:xfrm>
            <a:off x="3035584" y="1891121"/>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57D03F8F-B3E5-4ABF-96A0-82F27A02C949}"/>
              </a:ext>
            </a:extLst>
          </p:cNvPr>
          <p:cNvSpPr/>
          <p:nvPr/>
        </p:nvSpPr>
        <p:spPr>
          <a:xfrm>
            <a:off x="3224270" y="4948834"/>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3678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7.42188E-7 -6.25E-7 L -0.54907 -0.06006 " pathEditMode="relative" rAng="0" ptsTypes="AA">
                                      <p:cBhvr>
                                        <p:cTn id="11" dur="1250" fill="hold"/>
                                        <p:tgtEl>
                                          <p:spTgt spid="7"/>
                                        </p:tgtEl>
                                        <p:attrNameLst>
                                          <p:attrName>ppt_x</p:attrName>
                                          <p:attrName>ppt_y</p:attrName>
                                        </p:attrNameLst>
                                      </p:cBhvr>
                                      <p:rCtr x="-27454" y="-3011"/>
                                    </p:animMotion>
                                  </p:childTnLst>
                                </p:cTn>
                              </p:par>
                            </p:childTnLst>
                          </p:cTn>
                        </p:par>
                        <p:par>
                          <p:cTn id="12" fill="hold">
                            <p:stCondLst>
                              <p:cond delay="1250"/>
                            </p:stCondLst>
                            <p:childTnLst>
                              <p:par>
                                <p:cTn id="13" presetID="1"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60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125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0.01709 -0.0057 L -0.15686 -0.31543 " pathEditMode="relative" rAng="0" ptsTypes="AA">
                                      <p:cBhvr>
                                        <p:cTn id="23" dur="1250" fill="hold"/>
                                        <p:tgtEl>
                                          <p:spTgt spid="8"/>
                                        </p:tgtEl>
                                        <p:attrNameLst>
                                          <p:attrName>ppt_x</p:attrName>
                                          <p:attrName>ppt_y</p:attrName>
                                        </p:attrNameLst>
                                      </p:cBhvr>
                                      <p:rCtr x="-8704" y="-154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0" name="Shape 30"/>
          <p:cNvSpPr>
            <a:spLocks noGrp="1"/>
          </p:cNvSpPr>
          <p:nvPr>
            <p:ph type="body" sz="quarter" idx="4294967295"/>
          </p:nvPr>
        </p:nvSpPr>
        <p:spPr>
          <a:xfrm>
            <a:off x="671141" y="1900278"/>
            <a:ext cx="11770468" cy="1037475"/>
          </a:xfrm>
          <a:prstGeom prst="rect">
            <a:avLst/>
          </a:prstGeom>
        </p:spPr>
        <p:txBody>
          <a:bodyPr anchor="t">
            <a:normAutofit/>
          </a:bodyPr>
          <a:lstStyle/>
          <a:p>
            <a:pPr marL="0" indent="0" algn="just">
              <a:buNone/>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Cliquez sur « </a:t>
            </a:r>
            <a:r>
              <a:rPr lang="fr-FR" b="1" err="1">
                <a:latin typeface="Arial" panose="020B0604020202020204" pitchFamily="34" charset="0"/>
                <a:cs typeface="Arial" panose="020B0604020202020204" pitchFamily="34" charset="0"/>
              </a:rPr>
              <a:t>Ev@lang</a:t>
            </a:r>
            <a:r>
              <a:rPr lang="fr-FR" b="1">
                <a:latin typeface="Arial" panose="020B0604020202020204" pitchFamily="34" charset="0"/>
                <a:cs typeface="Arial" panose="020B0604020202020204" pitchFamily="34" charset="0"/>
              </a:rPr>
              <a:t> Collège » pour sélectionner une autre épreuve.</a:t>
            </a: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marL="0" indent="0">
              <a:spcBef>
                <a:spcPts val="0"/>
              </a:spcBef>
              <a:buNone/>
              <a:defRPr sz="3000">
                <a:latin typeface="Consolas"/>
                <a:ea typeface="Consolas"/>
                <a:cs typeface="Consolas"/>
                <a:sym typeface="Consolas"/>
              </a:defRPr>
            </a:pPr>
            <a:endParaRPr lang="fr-FR">
              <a:latin typeface="Arial" panose="020B0604020202020204" pitchFamily="34" charset="0"/>
              <a:cs typeface="Arial" panose="020B0604020202020204" pitchFamily="34" charset="0"/>
              <a:hlinkClick r:id="rId4"/>
            </a:endParaRPr>
          </a:p>
        </p:txBody>
      </p:sp>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Commencer une autre épreuve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a:extLst>
              <a:ext uri="{FF2B5EF4-FFF2-40B4-BE49-F238E27FC236}">
                <a16:creationId xmlns:a16="http://schemas.microsoft.com/office/drawing/2014/main" id="{78C53702-DF52-4F00-97BF-637996A93412}"/>
              </a:ext>
            </a:extLst>
          </p:cNvPr>
          <p:cNvPicPr>
            <a:picLocks noChangeAspect="1"/>
          </p:cNvPicPr>
          <p:nvPr/>
        </p:nvPicPr>
        <p:blipFill>
          <a:blip r:embed="rId5"/>
          <a:stretch>
            <a:fillRect/>
          </a:stretch>
        </p:blipFill>
        <p:spPr>
          <a:xfrm>
            <a:off x="671141" y="3248066"/>
            <a:ext cx="11815244" cy="3622144"/>
          </a:xfrm>
          <a:prstGeom prst="rect">
            <a:avLst/>
          </a:prstGeom>
        </p:spPr>
      </p:pic>
      <p:sp>
        <p:nvSpPr>
          <p:cNvPr id="8" name="Shape 599"/>
          <p:cNvSpPr/>
          <p:nvPr/>
        </p:nvSpPr>
        <p:spPr>
          <a:xfrm rot="13898421">
            <a:off x="13548970" y="4302300"/>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30718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782 0.00196 L -0.52368 0.09782 " pathEditMode="relative" rAng="0" ptsTypes="AA">
                                      <p:cBhvr>
                                        <p:cTn id="6" dur="1250" fill="hold"/>
                                        <p:tgtEl>
                                          <p:spTgt spid="8"/>
                                        </p:tgtEl>
                                        <p:attrNameLst>
                                          <p:attrName>ppt_x</p:attrName>
                                          <p:attrName>ppt_y</p:attrName>
                                        </p:attrNameLst>
                                      </p:cBhvr>
                                      <p:rCtr x="-27075" y="47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4" y="0"/>
            <a:ext cx="12992100" cy="9753600"/>
          </a:xfrm>
          <a:prstGeom prst="rect">
            <a:avLst/>
          </a:prstGeom>
        </p:spPr>
      </p:pic>
      <p:sp>
        <p:nvSpPr>
          <p:cNvPr id="3" name="Rectangle 2"/>
          <p:cNvSpPr/>
          <p:nvPr/>
        </p:nvSpPr>
        <p:spPr>
          <a:xfrm>
            <a:off x="875488" y="3560323"/>
            <a:ext cx="11634281" cy="1938992"/>
          </a:xfrm>
          <a:prstGeom prst="rect">
            <a:avLst/>
          </a:prstGeom>
        </p:spPr>
        <p:txBody>
          <a:bodyPr wrap="square">
            <a:spAutoFit/>
          </a:bodyPr>
          <a:lstStyle/>
          <a:p>
            <a:pPr algn="r"/>
            <a:r>
              <a:rPr lang="fr-FR" sz="6000" b="1" err="1">
                <a:latin typeface="Arial" panose="020B0604020202020204" pitchFamily="34" charset="0"/>
                <a:cs typeface="Arial" panose="020B0604020202020204" pitchFamily="34" charset="0"/>
              </a:rPr>
              <a:t>Ev@lang</a:t>
            </a:r>
            <a:r>
              <a:rPr lang="fr-FR" sz="6000" b="1">
                <a:latin typeface="Arial" panose="020B0604020202020204" pitchFamily="34" charset="0"/>
                <a:cs typeface="Arial" panose="020B0604020202020204" pitchFamily="34" charset="0"/>
              </a:rPr>
              <a:t> Collège, </a:t>
            </a:r>
          </a:p>
          <a:p>
            <a:pPr algn="r"/>
            <a:r>
              <a:rPr lang="fr-FR" sz="6000" b="1">
                <a:latin typeface="Arial" panose="020B0604020202020204" pitchFamily="34" charset="0"/>
                <a:cs typeface="Arial" panose="020B0604020202020204" pitchFamily="34" charset="0"/>
              </a:rPr>
              <a:t>qu’est-ce que c’est ? </a:t>
            </a:r>
          </a:p>
        </p:txBody>
      </p:sp>
    </p:spTree>
    <p:extLst>
      <p:ext uri="{BB962C8B-B14F-4D97-AF65-F5344CB8AC3E}">
        <p14:creationId xmlns:p14="http://schemas.microsoft.com/office/powerpoint/2010/main" val="23167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Commencer une autre épreuve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Cet écran apparaît, vous pouvez choisir une autre épreuve à passer.</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a:latin typeface="Arial" panose="020B0604020202020204" pitchFamily="34" charset="0"/>
              <a:ea typeface="Consolas"/>
              <a:cs typeface="Arial" panose="020B0604020202020204" pitchFamily="34" charset="0"/>
              <a:sym typeface="Consolas"/>
              <a:hlinkClick r:id="rId4"/>
            </a:endParaRPr>
          </a:p>
        </p:txBody>
      </p:sp>
      <p:pic>
        <p:nvPicPr>
          <p:cNvPr id="4" name="Image 3"/>
          <p:cNvPicPr>
            <a:picLocks noChangeAspect="1"/>
          </p:cNvPicPr>
          <p:nvPr/>
        </p:nvPicPr>
        <p:blipFill>
          <a:blip r:embed="rId5"/>
          <a:stretch>
            <a:fillRect/>
          </a:stretch>
        </p:blipFill>
        <p:spPr>
          <a:xfrm>
            <a:off x="896937" y="2840536"/>
            <a:ext cx="11210925" cy="4848225"/>
          </a:xfrm>
          <a:prstGeom prst="rect">
            <a:avLst/>
          </a:prstGeom>
        </p:spPr>
      </p:pic>
      <p:sp>
        <p:nvSpPr>
          <p:cNvPr id="12" name="Shape 660"/>
          <p:cNvSpPr/>
          <p:nvPr/>
        </p:nvSpPr>
        <p:spPr>
          <a:xfrm>
            <a:off x="4019771" y="6727461"/>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3" name="Shape 599"/>
          <p:cNvSpPr/>
          <p:nvPr/>
        </p:nvSpPr>
        <p:spPr>
          <a:xfrm rot="13898421">
            <a:off x="13098953" y="5077998"/>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217598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3.47656E-6 -3.54167E-6 L -0.50488 0.03988 " pathEditMode="relative" rAng="0" ptsTypes="AA">
                                      <p:cBhvr>
                                        <p:cTn id="11" dur="1250" fill="hold"/>
                                        <p:tgtEl>
                                          <p:spTgt spid="13"/>
                                        </p:tgtEl>
                                        <p:attrNameLst>
                                          <p:attrName>ppt_x</p:attrName>
                                          <p:attrName>ppt_y</p:attrName>
                                        </p:attrNameLst>
                                      </p:cBhvr>
                                      <p:rCtr x="-25244" y="1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2" name="Shape 32"/>
          <p:cNvSpPr/>
          <p:nvPr/>
        </p:nvSpPr>
        <p:spPr>
          <a:xfrm>
            <a:off x="1384663" y="673140"/>
            <a:ext cx="11572512"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et valider une réponse de grammaire et lexique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7" name="Image 6">
            <a:extLst>
              <a:ext uri="{FF2B5EF4-FFF2-40B4-BE49-F238E27FC236}">
                <a16:creationId xmlns:a16="http://schemas.microsoft.com/office/drawing/2014/main" id="{883AB646-6DDB-4388-B4D2-4D12C3746F12}"/>
              </a:ext>
            </a:extLst>
          </p:cNvPr>
          <p:cNvPicPr>
            <a:picLocks noChangeAspect="1"/>
          </p:cNvPicPr>
          <p:nvPr/>
        </p:nvPicPr>
        <p:blipFill>
          <a:blip r:embed="rId4"/>
          <a:stretch>
            <a:fillRect/>
          </a:stretch>
        </p:blipFill>
        <p:spPr>
          <a:xfrm>
            <a:off x="1019968" y="2029980"/>
            <a:ext cx="11247485" cy="5501819"/>
          </a:xfrm>
          <a:prstGeom prst="rect">
            <a:avLst/>
          </a:prstGeom>
        </p:spPr>
      </p:pic>
      <p:sp>
        <p:nvSpPr>
          <p:cNvPr id="11" name="Shape 660"/>
          <p:cNvSpPr/>
          <p:nvPr/>
        </p:nvSpPr>
        <p:spPr>
          <a:xfrm>
            <a:off x="5742146" y="7054206"/>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0" name="Shape 599"/>
          <p:cNvSpPr/>
          <p:nvPr/>
        </p:nvSpPr>
        <p:spPr>
          <a:xfrm rot="13898421">
            <a:off x="-1157575" y="7854546"/>
            <a:ext cx="693798" cy="245582"/>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185793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47071 0.17692 L 0.29529 -0.19938 " pathEditMode="relative" rAng="0" ptsTypes="AA">
                                      <p:cBhvr>
                                        <p:cTn id="6" dur="2000" fill="hold"/>
                                        <p:tgtEl>
                                          <p:spTgt spid="10"/>
                                        </p:tgtEl>
                                        <p:attrNameLst>
                                          <p:attrName>ppt_x</p:attrName>
                                          <p:attrName>ppt_y</p:attrName>
                                        </p:attrNameLst>
                                      </p:cBhvr>
                                      <p:rCtr x="-8777" y="-18815"/>
                                    </p:animMotion>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267097" y="673140"/>
            <a:ext cx="11690078"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et valider une réponse de compréhension orale</a:t>
            </a:r>
          </a:p>
        </p:txBody>
      </p:sp>
      <p:pic>
        <p:nvPicPr>
          <p:cNvPr id="10" name="Image 9">
            <a:extLst>
              <a:ext uri="{FF2B5EF4-FFF2-40B4-BE49-F238E27FC236}">
                <a16:creationId xmlns:a16="http://schemas.microsoft.com/office/drawing/2014/main" id="{330D635D-B1AA-4210-BED1-068196918C66}"/>
              </a:ext>
            </a:extLst>
          </p:cNvPr>
          <p:cNvPicPr>
            <a:picLocks noChangeAspect="1"/>
          </p:cNvPicPr>
          <p:nvPr/>
        </p:nvPicPr>
        <p:blipFill>
          <a:blip r:embed="rId4"/>
          <a:stretch>
            <a:fillRect/>
          </a:stretch>
        </p:blipFill>
        <p:spPr>
          <a:xfrm>
            <a:off x="873616" y="1991211"/>
            <a:ext cx="11365518" cy="5488378"/>
          </a:xfrm>
          <a:prstGeom prst="rect">
            <a:avLst/>
          </a:prstGeom>
        </p:spPr>
      </p:pic>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2" name="Shape 660"/>
          <p:cNvSpPr/>
          <p:nvPr/>
        </p:nvSpPr>
        <p:spPr>
          <a:xfrm>
            <a:off x="11109278" y="2689158"/>
            <a:ext cx="845926" cy="804670"/>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1" name="Shape 660"/>
          <p:cNvSpPr/>
          <p:nvPr/>
        </p:nvSpPr>
        <p:spPr>
          <a:xfrm>
            <a:off x="5600834" y="6948554"/>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9" name="Shape 599"/>
          <p:cNvSpPr/>
          <p:nvPr/>
        </p:nvSpPr>
        <p:spPr>
          <a:xfrm rot="18799022">
            <a:off x="-1747169" y="8190413"/>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4" name="Ellipse 3"/>
          <p:cNvSpPr/>
          <p:nvPr/>
        </p:nvSpPr>
        <p:spPr>
          <a:xfrm>
            <a:off x="1419367" y="3193576"/>
            <a:ext cx="3234520" cy="545911"/>
          </a:xfrm>
          <a:prstGeom prst="ellipse">
            <a:avLst/>
          </a:prstGeom>
          <a:noFill/>
          <a:ln w="57150">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5" name="Ellipse 4"/>
          <p:cNvSpPr/>
          <p:nvPr/>
        </p:nvSpPr>
        <p:spPr>
          <a:xfrm>
            <a:off x="9477829" y="2307771"/>
            <a:ext cx="1364342" cy="566058"/>
          </a:xfrm>
          <a:prstGeom prst="ellipse">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0197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12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0.0177 -0.03922 L 0.23462 -0.28499 " pathEditMode="relative" rAng="0" ptsTypes="AA">
                                      <p:cBhvr>
                                        <p:cTn id="16" dur="1250" fill="hold"/>
                                        <p:tgtEl>
                                          <p:spTgt spid="9"/>
                                        </p:tgtEl>
                                        <p:attrNameLst>
                                          <p:attrName>ppt_x</p:attrName>
                                          <p:attrName>ppt_y</p:attrName>
                                        </p:attrNameLst>
                                      </p:cBhvr>
                                      <p:rCtr x="12610" y="-12288"/>
                                    </p:animMotion>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125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9"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123406" y="673140"/>
            <a:ext cx="11833769"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et valider une réponse de compréhension orale</a:t>
            </a:r>
          </a:p>
        </p:txBody>
      </p:sp>
      <p:pic>
        <p:nvPicPr>
          <p:cNvPr id="7" name="Image 6">
            <a:extLst>
              <a:ext uri="{FF2B5EF4-FFF2-40B4-BE49-F238E27FC236}">
                <a16:creationId xmlns:a16="http://schemas.microsoft.com/office/drawing/2014/main" id="{0BC0754D-0BE1-42F2-B618-EFC392CE101C}"/>
              </a:ext>
            </a:extLst>
          </p:cNvPr>
          <p:cNvPicPr>
            <a:picLocks noChangeAspect="1"/>
          </p:cNvPicPr>
          <p:nvPr/>
        </p:nvPicPr>
        <p:blipFill>
          <a:blip r:embed="rId4"/>
          <a:stretch>
            <a:fillRect/>
          </a:stretch>
        </p:blipFill>
        <p:spPr>
          <a:xfrm>
            <a:off x="818491" y="2093705"/>
            <a:ext cx="11475768" cy="5543444"/>
          </a:xfrm>
          <a:prstGeom prst="rect">
            <a:avLst/>
          </a:prstGeom>
        </p:spPr>
      </p:pic>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660"/>
          <p:cNvSpPr/>
          <p:nvPr/>
        </p:nvSpPr>
        <p:spPr>
          <a:xfrm>
            <a:off x="5600834" y="7071384"/>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2" name="Shape 660"/>
          <p:cNvSpPr/>
          <p:nvPr/>
        </p:nvSpPr>
        <p:spPr>
          <a:xfrm>
            <a:off x="11150222" y="3060856"/>
            <a:ext cx="845926" cy="804670"/>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cxnSp>
        <p:nvCxnSpPr>
          <p:cNvPr id="15" name="Connecteur droit avec flèche 14"/>
          <p:cNvCxnSpPr/>
          <p:nvPr/>
        </p:nvCxnSpPr>
        <p:spPr>
          <a:xfrm flipH="1" flipV="1">
            <a:off x="2770496" y="4299045"/>
            <a:ext cx="1815152" cy="1132765"/>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H="1" flipV="1">
            <a:off x="2702258" y="5117910"/>
            <a:ext cx="1883390" cy="313899"/>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H="1">
            <a:off x="2770496" y="5431809"/>
            <a:ext cx="1815152" cy="518615"/>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H="1">
            <a:off x="2838734" y="5431809"/>
            <a:ext cx="1746914" cy="1311346"/>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Shape 599"/>
          <p:cNvSpPr/>
          <p:nvPr/>
        </p:nvSpPr>
        <p:spPr>
          <a:xfrm rot="18799022">
            <a:off x="-1747169" y="8190413"/>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278274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14" presetClass="entr" presetSubtype="1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par>
                                <p:cTn id="16" presetID="14" presetClass="entr" presetSubtype="1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par>
                                <p:cTn id="19" presetID="14" presetClass="entr" presetSubtype="1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randombar(horizont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3.98438E-6 -3.95833E-6 L 0.22413 -0.27946 " pathEditMode="relative" rAng="0" ptsTypes="AA">
                                      <p:cBhvr>
                                        <p:cTn id="25" dur="1250" fill="hold"/>
                                        <p:tgtEl>
                                          <p:spTgt spid="9"/>
                                        </p:tgtEl>
                                        <p:attrNameLst>
                                          <p:attrName>ppt_x</p:attrName>
                                          <p:attrName>ppt_y</p:attrName>
                                        </p:attrNameLst>
                                      </p:cBhvr>
                                      <p:rCtr x="11206" y="-13981"/>
                                    </p:animMotion>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Terminer le test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Une fois la totalité du test terminée, ce message s’affiche. Vous pouvez quitter le test.</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a:latin typeface="Arial" panose="020B0604020202020204" pitchFamily="34" charset="0"/>
              <a:ea typeface="Consolas"/>
              <a:cs typeface="Arial" panose="020B0604020202020204" pitchFamily="34" charset="0"/>
              <a:sym typeface="Consolas"/>
              <a:hlinkClick r:id="rId4"/>
            </a:endParaRPr>
          </a:p>
        </p:txBody>
      </p:sp>
      <p:pic>
        <p:nvPicPr>
          <p:cNvPr id="7" name="Image 6">
            <a:extLst>
              <a:ext uri="{FF2B5EF4-FFF2-40B4-BE49-F238E27FC236}">
                <a16:creationId xmlns:a16="http://schemas.microsoft.com/office/drawing/2014/main" id="{47BD0367-D8A9-4F2B-ACB5-D8862939194E}"/>
              </a:ext>
            </a:extLst>
          </p:cNvPr>
          <p:cNvPicPr>
            <a:picLocks noChangeAspect="1"/>
          </p:cNvPicPr>
          <p:nvPr/>
        </p:nvPicPr>
        <p:blipFill>
          <a:blip r:embed="rId5"/>
          <a:stretch>
            <a:fillRect/>
          </a:stretch>
        </p:blipFill>
        <p:spPr>
          <a:xfrm>
            <a:off x="585861" y="3385930"/>
            <a:ext cx="11707857" cy="2981740"/>
          </a:xfrm>
          <a:prstGeom prst="rect">
            <a:avLst/>
          </a:prstGeom>
        </p:spPr>
      </p:pic>
      <p:sp>
        <p:nvSpPr>
          <p:cNvPr id="9" name="Shape 660"/>
          <p:cNvSpPr/>
          <p:nvPr/>
        </p:nvSpPr>
        <p:spPr>
          <a:xfrm>
            <a:off x="11052175" y="3186282"/>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val="69630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Quitter le test</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Vérifiez que toutes les épreuves ont été faites. </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a:latin typeface="Arial" panose="020B0604020202020204" pitchFamily="34" charset="0"/>
              <a:ea typeface="Consolas"/>
              <a:cs typeface="Arial" panose="020B0604020202020204" pitchFamily="34" charset="0"/>
              <a:sym typeface="Consolas"/>
              <a:hlinkClick r:id="rId4"/>
            </a:endParaRPr>
          </a:p>
        </p:txBody>
      </p:sp>
      <p:pic>
        <p:nvPicPr>
          <p:cNvPr id="9" name="image13.png"/>
          <p:cNvPicPr>
            <a:picLocks noChangeAspect="1"/>
          </p:cNvPicPr>
          <p:nvPr/>
        </p:nvPicPr>
        <p:blipFill>
          <a:blip r:embed="rId5"/>
          <a:stretch>
            <a:fillRect/>
          </a:stretch>
        </p:blipFill>
        <p:spPr>
          <a:xfrm>
            <a:off x="1032764" y="3127416"/>
            <a:ext cx="10958232" cy="4812252"/>
          </a:xfrm>
          <a:prstGeom prst="rect">
            <a:avLst/>
          </a:prstGeom>
          <a:ln w="12700">
            <a:miter lim="400000"/>
          </a:ln>
        </p:spPr>
      </p:pic>
      <p:sp>
        <p:nvSpPr>
          <p:cNvPr id="10" name="Shape 660"/>
          <p:cNvSpPr/>
          <p:nvPr/>
        </p:nvSpPr>
        <p:spPr>
          <a:xfrm>
            <a:off x="4110883" y="6934329"/>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3" name="Shape 660"/>
          <p:cNvSpPr/>
          <p:nvPr/>
        </p:nvSpPr>
        <p:spPr>
          <a:xfrm>
            <a:off x="7348158" y="5202635"/>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4" name="Shape 660"/>
          <p:cNvSpPr/>
          <p:nvPr/>
        </p:nvSpPr>
        <p:spPr>
          <a:xfrm>
            <a:off x="10578589" y="5202635"/>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val="170727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12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Quitter le test</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dirty="0">
                <a:latin typeface="Arial" panose="020B0604020202020204" pitchFamily="34" charset="0"/>
                <a:ea typeface="Consolas"/>
                <a:cs typeface="Arial" panose="020B0604020202020204" pitchFamily="34" charset="0"/>
                <a:sym typeface="Consolas"/>
              </a:rPr>
              <a:t>Cliquer sur le symbole « Éteindre » pour quitter le test</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dirty="0">
              <a:latin typeface="Arial" panose="020B0604020202020204" pitchFamily="34" charset="0"/>
              <a:ea typeface="Consolas"/>
              <a:cs typeface="Arial" panose="020B0604020202020204" pitchFamily="34" charset="0"/>
              <a:sym typeface="Consolas"/>
              <a:hlinkClick r:id="rId4"/>
            </a:endParaRPr>
          </a:p>
        </p:txBody>
      </p:sp>
      <p:pic>
        <p:nvPicPr>
          <p:cNvPr id="6" name="Image 5">
            <a:extLst>
              <a:ext uri="{FF2B5EF4-FFF2-40B4-BE49-F238E27FC236}">
                <a16:creationId xmlns:a16="http://schemas.microsoft.com/office/drawing/2014/main" id="{9E0C388B-C1D8-4084-972B-EC3349E0C979}"/>
              </a:ext>
            </a:extLst>
          </p:cNvPr>
          <p:cNvPicPr>
            <a:picLocks noChangeAspect="1"/>
          </p:cNvPicPr>
          <p:nvPr/>
        </p:nvPicPr>
        <p:blipFill>
          <a:blip r:embed="rId5"/>
          <a:stretch>
            <a:fillRect/>
          </a:stretch>
        </p:blipFill>
        <p:spPr>
          <a:xfrm>
            <a:off x="1130687" y="2594258"/>
            <a:ext cx="10743426" cy="5442678"/>
          </a:xfrm>
          <a:prstGeom prst="rect">
            <a:avLst/>
          </a:prstGeom>
        </p:spPr>
      </p:pic>
      <p:sp>
        <p:nvSpPr>
          <p:cNvPr id="14" name="Shape 660"/>
          <p:cNvSpPr/>
          <p:nvPr/>
        </p:nvSpPr>
        <p:spPr>
          <a:xfrm>
            <a:off x="11215914" y="2278194"/>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val="371046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6" name="ZoneTexte 5">
            <a:extLst>
              <a:ext uri="{FF2B5EF4-FFF2-40B4-BE49-F238E27FC236}">
                <a16:creationId xmlns:a16="http://schemas.microsoft.com/office/drawing/2014/main" id="{A7F528C6-A993-4097-98CF-59F0941B6492}"/>
              </a:ext>
            </a:extLst>
          </p:cNvPr>
          <p:cNvSpPr txBox="1"/>
          <p:nvPr/>
        </p:nvSpPr>
        <p:spPr>
          <a:xfrm>
            <a:off x="708158" y="1663408"/>
            <a:ext cx="11580356" cy="4433073"/>
          </a:xfrm>
          <a:prstGeom prst="rect">
            <a:avLst/>
          </a:prstGeom>
          <a:noFill/>
        </p:spPr>
        <p:txBody>
          <a:bodyPr wrap="square" rtlCol="0">
            <a:spAutoFit/>
          </a:bodyPr>
          <a:lstStyle/>
          <a:p>
            <a:pPr>
              <a:lnSpc>
                <a:spcPct val="150000"/>
              </a:lnSpc>
            </a:pPr>
            <a:r>
              <a:rPr lang="fr-FR" sz="3200" b="1">
                <a:latin typeface="Arial" panose="020B0604020202020204" pitchFamily="34" charset="0"/>
                <a:cs typeface="Arial" panose="020B0604020202020204" pitchFamily="34" charset="0"/>
              </a:rPr>
              <a:t>Si vous êtes déconnecté pendant le test  :</a:t>
            </a:r>
          </a:p>
          <a:p>
            <a:pPr marL="457200" indent="-457200">
              <a:lnSpc>
                <a:spcPct val="150000"/>
              </a:lnSpc>
              <a:buFont typeface="Arial" panose="020B0604020202020204" pitchFamily="34" charset="0"/>
              <a:buChar char="•"/>
            </a:pPr>
            <a:r>
              <a:rPr lang="fr-FR" sz="3200">
                <a:latin typeface="Arial" panose="020B0604020202020204" pitchFamily="34" charset="0"/>
                <a:cs typeface="Arial" panose="020B0604020202020204" pitchFamily="34" charset="0"/>
              </a:rPr>
              <a:t>Revenez sur la page d’accueil: </a:t>
            </a:r>
            <a:r>
              <a:rPr lang="fr-FR" sz="3200" b="1" i="1">
                <a:latin typeface="Arial" panose="020B0604020202020204" pitchFamily="34" charset="0"/>
                <a:cs typeface="Arial" panose="020B0604020202020204" pitchFamily="34" charset="0"/>
                <a:hlinkClick r:id="rId4"/>
              </a:rPr>
              <a:t>http://test.evalangcollege.fr</a:t>
            </a:r>
            <a:r>
              <a:rPr lang="fr-FR" sz="3200" b="1" i="1">
                <a:latin typeface="Arial" panose="020B0604020202020204" pitchFamily="34" charset="0"/>
                <a:cs typeface="Arial" panose="020B0604020202020204" pitchFamily="34" charset="0"/>
              </a:rPr>
              <a:t> </a:t>
            </a:r>
          </a:p>
          <a:p>
            <a:pPr marL="457200" indent="-457200">
              <a:lnSpc>
                <a:spcPct val="150000"/>
              </a:lnSpc>
              <a:buFont typeface="Arial" panose="020B0604020202020204" pitchFamily="34" charset="0"/>
              <a:buChar char="•"/>
            </a:pPr>
            <a:r>
              <a:rPr lang="fr-FR" sz="3200">
                <a:latin typeface="Arial" panose="020B0604020202020204" pitchFamily="34" charset="0"/>
              </a:rPr>
              <a:t>Saisir à l’identique </a:t>
            </a:r>
            <a:r>
              <a:rPr lang="fr-FR" sz="3200">
                <a:latin typeface="Arial" panose="020B0604020202020204" pitchFamily="34" charset="0"/>
                <a:cs typeface="Arial" panose="020B0604020202020204" pitchFamily="34" charset="0"/>
              </a:rPr>
              <a:t>votre code et vos informations personnelles</a:t>
            </a:r>
          </a:p>
          <a:p>
            <a:pPr marL="457200" indent="-457200">
              <a:lnSpc>
                <a:spcPct val="150000"/>
              </a:lnSpc>
              <a:buFont typeface="Arial" panose="020B0604020202020204" pitchFamily="34" charset="0"/>
              <a:buChar char="•"/>
            </a:pPr>
            <a:r>
              <a:rPr lang="fr-FR" sz="3200">
                <a:latin typeface="Arial" panose="020B0604020202020204" pitchFamily="34" charset="0"/>
                <a:cs typeface="Arial" panose="020B0604020202020204" pitchFamily="34" charset="0"/>
              </a:rPr>
              <a:t>Continuez le test. Le test reprend après la dernière question validée.</a:t>
            </a:r>
          </a:p>
        </p:txBody>
      </p:sp>
    </p:spTree>
    <p:extLst>
      <p:ext uri="{BB962C8B-B14F-4D97-AF65-F5344CB8AC3E}">
        <p14:creationId xmlns:p14="http://schemas.microsoft.com/office/powerpoint/2010/main" val="239825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Vos résultats</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6" name="Content Placeholder 5">
            <a:extLst>
              <a:ext uri="{FF2B5EF4-FFF2-40B4-BE49-F238E27FC236}">
                <a16:creationId xmlns:a16="http://schemas.microsoft.com/office/drawing/2014/main" id="{2C820B47-0B40-45B8-B1AF-AF839AFA447F}"/>
              </a:ext>
            </a:extLst>
          </p:cNvPr>
          <p:cNvSpPr txBox="1">
            <a:spLocks/>
          </p:cNvSpPr>
          <p:nvPr/>
        </p:nvSpPr>
        <p:spPr>
          <a:xfrm>
            <a:off x="752923" y="2143128"/>
            <a:ext cx="5939794" cy="5038992"/>
          </a:xfrm>
          <a:prstGeom prst="rect">
            <a:avLst/>
          </a:prstGeom>
        </p:spPr>
        <p:txBody>
          <a:bodyPr vert="horz" lIns="111221" tIns="55611" rIns="111221" bIns="55611" rtlCol="0" anchor="t">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305851" indent="-305851" algn="just"/>
            <a:endParaRPr lang="en-US" sz="2800" dirty="0">
              <a:latin typeface="Arial" panose="020B0604020202020204" pitchFamily="34" charset="0"/>
              <a:cs typeface="Arial" panose="020B0604020202020204" pitchFamily="34" charset="0"/>
            </a:endParaRPr>
          </a:p>
          <a:p>
            <a:pPr marL="0" indent="0" algn="just">
              <a:buNone/>
            </a:pPr>
            <a:r>
              <a:rPr lang="fr-FR" sz="3200" dirty="0">
                <a:latin typeface="Arial" panose="020B0604020202020204" pitchFamily="34" charset="0"/>
                <a:cs typeface="Arial" panose="020B0604020202020204" pitchFamily="34" charset="0"/>
              </a:rPr>
              <a:t>La fiche de résultats indiquera :</a:t>
            </a:r>
          </a:p>
          <a:p>
            <a:pPr marL="0" indent="0" algn="just">
              <a:buNone/>
            </a:pPr>
            <a:endParaRPr lang="fr-FR" sz="3200" dirty="0">
              <a:latin typeface="Arial" panose="020B0604020202020204" pitchFamily="34" charset="0"/>
              <a:cs typeface="Arial" panose="020B0604020202020204" pitchFamily="34" charset="0"/>
            </a:endParaRPr>
          </a:p>
          <a:p>
            <a:pPr marL="305851" indent="-305851"/>
            <a:r>
              <a:rPr lang="fr-FR" sz="3200" dirty="0">
                <a:latin typeface="Arial" panose="020B0604020202020204" pitchFamily="34" charset="0"/>
                <a:cs typeface="Arial" panose="020B0604020202020204" pitchFamily="34" charset="0"/>
              </a:rPr>
              <a:t>vos nom et prénom,</a:t>
            </a:r>
          </a:p>
          <a:p>
            <a:pPr marL="305851" indent="-305851"/>
            <a:endParaRPr lang="fr-FR" sz="3200" dirty="0">
              <a:latin typeface="Arial" panose="020B0604020202020204" pitchFamily="34" charset="0"/>
              <a:cs typeface="Arial" panose="020B0604020202020204" pitchFamily="34" charset="0"/>
            </a:endParaRPr>
          </a:p>
          <a:p>
            <a:pPr marL="305851" indent="-305851"/>
            <a:r>
              <a:rPr lang="fr-FR" sz="3200" dirty="0">
                <a:latin typeface="Arial" panose="020B0604020202020204" pitchFamily="34" charset="0"/>
                <a:cs typeface="Arial" panose="020B0604020202020204" pitchFamily="34" charset="0"/>
              </a:rPr>
              <a:t>votre niveau global,</a:t>
            </a:r>
          </a:p>
          <a:p>
            <a:pPr marL="305851" indent="-305851"/>
            <a:endParaRPr lang="fr-FR" sz="3200" dirty="0">
              <a:latin typeface="Arial" panose="020B0604020202020204" pitchFamily="34" charset="0"/>
              <a:cs typeface="Arial" panose="020B0604020202020204" pitchFamily="34" charset="0"/>
            </a:endParaRPr>
          </a:p>
          <a:p>
            <a:pPr marL="305851" indent="-305851"/>
            <a:r>
              <a:rPr lang="fr-FR" sz="3200" dirty="0">
                <a:latin typeface="Arial" panose="020B0604020202020204" pitchFamily="34" charset="0"/>
                <a:cs typeface="Arial" panose="020B0604020202020204" pitchFamily="34" charset="0"/>
              </a:rPr>
              <a:t>vos niveaux par compétence.</a:t>
            </a:r>
          </a:p>
          <a:p>
            <a:pPr marL="0" indent="0" algn="just">
              <a:buNone/>
            </a:pPr>
            <a:endParaRPr lang="fr-FR" sz="2800" dirty="0">
              <a:latin typeface="Arial" panose="020B0604020202020204" pitchFamily="34" charset="0"/>
              <a:cs typeface="Arial" panose="020B0604020202020204" pitchFamily="34" charset="0"/>
            </a:endParaRPr>
          </a:p>
          <a:p>
            <a:pPr marL="0" indent="0">
              <a:lnSpc>
                <a:spcPct val="150000"/>
              </a:lnSpc>
              <a:buNone/>
            </a:pPr>
            <a:endParaRPr lang="fr-FR" sz="2800" dirty="0">
              <a:latin typeface="Arial" panose="020B0604020202020204" pitchFamily="34" charset="0"/>
              <a:cs typeface="Arial" panose="020B0604020202020204" pitchFamily="34" charset="0"/>
            </a:endParaRPr>
          </a:p>
          <a:p>
            <a:pPr marL="0" indent="0">
              <a:lnSpc>
                <a:spcPct val="150000"/>
              </a:lnSpc>
              <a:buNone/>
            </a:pPr>
            <a:endParaRPr lang="fr-FR" sz="2800" u="sng" dirty="0">
              <a:solidFill>
                <a:schemeClr val="accent6">
                  <a:lumMod val="75000"/>
                </a:schemeClr>
              </a:solidFill>
              <a:latin typeface="Arial" panose="020B0604020202020204" pitchFamily="34" charset="0"/>
              <a:cs typeface="Arial" panose="020B0604020202020204" pitchFamily="34" charset="0"/>
            </a:endParaRPr>
          </a:p>
          <a:p>
            <a:pPr marL="0" indent="0" algn="just">
              <a:buNone/>
            </a:pPr>
            <a:endParaRPr lang="fr-FR" sz="2800" dirty="0">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FB6AAEE0-8E11-4C77-9744-57CD6DC93DC1}"/>
              </a:ext>
            </a:extLst>
          </p:cNvPr>
          <p:cNvPicPr>
            <a:picLocks noChangeAspect="1"/>
          </p:cNvPicPr>
          <p:nvPr/>
        </p:nvPicPr>
        <p:blipFill>
          <a:blip r:embed="rId4"/>
          <a:stretch>
            <a:fillRect/>
          </a:stretch>
        </p:blipFill>
        <p:spPr>
          <a:xfrm>
            <a:off x="7078890" y="1468436"/>
            <a:ext cx="4699000" cy="6700426"/>
          </a:xfrm>
          <a:prstGeom prst="rect">
            <a:avLst/>
          </a:prstGeom>
        </p:spPr>
      </p:pic>
    </p:spTree>
    <p:extLst>
      <p:ext uri="{BB962C8B-B14F-4D97-AF65-F5344CB8AC3E}">
        <p14:creationId xmlns:p14="http://schemas.microsoft.com/office/powerpoint/2010/main" val="130874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 name="Rectangle 2"/>
          <p:cNvSpPr/>
          <p:nvPr/>
        </p:nvSpPr>
        <p:spPr>
          <a:xfrm>
            <a:off x="875488" y="3560323"/>
            <a:ext cx="11634281" cy="1015663"/>
          </a:xfrm>
          <a:prstGeom prst="rect">
            <a:avLst/>
          </a:prstGeom>
        </p:spPr>
        <p:txBody>
          <a:bodyPr wrap="square">
            <a:spAutoFit/>
          </a:bodyPr>
          <a:lstStyle/>
          <a:p>
            <a:pPr algn="r"/>
            <a:r>
              <a:rPr lang="fr-FR" sz="6000" b="1">
                <a:latin typeface="Arial" panose="020B0604020202020204" pitchFamily="34" charset="0"/>
                <a:cs typeface="Arial" panose="020B0604020202020204" pitchFamily="34" charset="0"/>
              </a:rPr>
              <a:t>Bon courage!</a:t>
            </a:r>
          </a:p>
        </p:txBody>
      </p:sp>
    </p:spTree>
    <p:extLst>
      <p:ext uri="{BB962C8B-B14F-4D97-AF65-F5344CB8AC3E}">
        <p14:creationId xmlns:p14="http://schemas.microsoft.com/office/powerpoint/2010/main" val="428344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16" name="Content Placeholder 5">
            <a:extLst>
              <a:ext uri="{FF2B5EF4-FFF2-40B4-BE49-F238E27FC236}">
                <a16:creationId xmlns:a16="http://schemas.microsoft.com/office/drawing/2014/main" id="{90E8FD5A-5625-40A2-85D8-2623D7F661D1}"/>
              </a:ext>
            </a:extLst>
          </p:cNvPr>
          <p:cNvSpPr txBox="1">
            <a:spLocks/>
          </p:cNvSpPr>
          <p:nvPr/>
        </p:nvSpPr>
        <p:spPr>
          <a:xfrm>
            <a:off x="1248035" y="955454"/>
            <a:ext cx="9990772" cy="2461209"/>
          </a:xfrm>
          <a:prstGeom prst="rect">
            <a:avLst/>
          </a:prstGeom>
        </p:spPr>
        <p:txBody>
          <a:bodyPr vert="horz" lIns="91440" tIns="45720" rIns="91440" bIns="45720" rtlCol="0" anchor="t">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just">
              <a:buNone/>
            </a:pPr>
            <a:r>
              <a:rPr lang="en-US" sz="3600">
                <a:latin typeface="Arial" panose="020B0604020202020204" pitchFamily="34" charset="0"/>
                <a:cs typeface="Arial" panose="020B0604020202020204" pitchFamily="34" charset="0"/>
              </a:rPr>
              <a:t>Ev@lang </a:t>
            </a:r>
            <a:r>
              <a:rPr lang="en-US" sz="3600" err="1">
                <a:latin typeface="Arial" panose="020B0604020202020204" pitchFamily="34" charset="0"/>
                <a:cs typeface="Arial" panose="020B0604020202020204" pitchFamily="34" charset="0"/>
              </a:rPr>
              <a:t>évaluera</a:t>
            </a:r>
            <a:r>
              <a:rPr lang="en-US" sz="3600">
                <a:latin typeface="Arial" panose="020B0604020202020204" pitchFamily="34" charset="0"/>
                <a:cs typeface="Arial" panose="020B0604020202020204" pitchFamily="34" charset="0"/>
              </a:rPr>
              <a:t> 3 </a:t>
            </a:r>
            <a:r>
              <a:rPr lang="en-US" sz="3600" err="1">
                <a:latin typeface="Arial" panose="020B0604020202020204" pitchFamily="34" charset="0"/>
                <a:cs typeface="Arial" panose="020B0604020202020204" pitchFamily="34" charset="0"/>
              </a:rPr>
              <a:t>compétences</a:t>
            </a:r>
            <a:r>
              <a:rPr lang="en-US" sz="3600">
                <a:latin typeface="Arial" panose="020B0604020202020204" pitchFamily="34" charset="0"/>
                <a:cs typeface="Arial" panose="020B0604020202020204" pitchFamily="34" charset="0"/>
              </a:rPr>
              <a:t>:</a:t>
            </a:r>
          </a:p>
          <a:p>
            <a:pPr lvl="1" algn="ctr"/>
            <a:r>
              <a:rPr lang="en-US" sz="3600" err="1">
                <a:latin typeface="Arial" panose="020B0604020202020204" pitchFamily="34" charset="0"/>
                <a:cs typeface="Arial" panose="020B0604020202020204" pitchFamily="34" charset="0"/>
              </a:rPr>
              <a:t>Compréhension</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orale</a:t>
            </a:r>
            <a:endParaRPr lang="en-US" sz="3600">
              <a:latin typeface="Arial" panose="020B0604020202020204" pitchFamily="34" charset="0"/>
              <a:cs typeface="Arial" panose="020B0604020202020204" pitchFamily="34" charset="0"/>
            </a:endParaRPr>
          </a:p>
          <a:p>
            <a:pPr lvl="1" algn="ctr"/>
            <a:r>
              <a:rPr lang="en-US" sz="3600" err="1">
                <a:latin typeface="Arial" panose="020B0604020202020204" pitchFamily="34" charset="0"/>
                <a:cs typeface="Arial" panose="020B0604020202020204" pitchFamily="34" charset="0"/>
              </a:rPr>
              <a:t>Grammaire</a:t>
            </a:r>
            <a:r>
              <a:rPr lang="en-US" sz="3600">
                <a:latin typeface="Arial" panose="020B0604020202020204" pitchFamily="34" charset="0"/>
                <a:cs typeface="Arial" panose="020B0604020202020204" pitchFamily="34" charset="0"/>
              </a:rPr>
              <a:t> et </a:t>
            </a:r>
            <a:r>
              <a:rPr lang="en-US" sz="3600" err="1">
                <a:latin typeface="Arial" panose="020B0604020202020204" pitchFamily="34" charset="0"/>
                <a:cs typeface="Arial" panose="020B0604020202020204" pitchFamily="34" charset="0"/>
              </a:rPr>
              <a:t>lexique</a:t>
            </a:r>
            <a:endParaRPr lang="en-US" sz="3600">
              <a:latin typeface="Arial" panose="020B0604020202020204" pitchFamily="34" charset="0"/>
              <a:cs typeface="Arial" panose="020B0604020202020204" pitchFamily="34" charset="0"/>
            </a:endParaRPr>
          </a:p>
          <a:p>
            <a:pPr lvl="1" algn="ctr"/>
            <a:r>
              <a:rPr lang="en-US" sz="3600" err="1">
                <a:latin typeface="Arial" panose="020B0604020202020204" pitchFamily="34" charset="0"/>
                <a:cs typeface="Arial" panose="020B0604020202020204" pitchFamily="34" charset="0"/>
              </a:rPr>
              <a:t>Compréhension</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écrite</a:t>
            </a:r>
            <a:endParaRPr lang="en-US" sz="3600">
              <a:latin typeface="Arial" panose="020B0604020202020204" pitchFamily="34" charset="0"/>
              <a:cs typeface="Arial" panose="020B0604020202020204" pitchFamily="34" charset="0"/>
            </a:endParaRPr>
          </a:p>
        </p:txBody>
      </p:sp>
      <p:graphicFrame>
        <p:nvGraphicFramePr>
          <p:cNvPr id="20" name="Table 544">
            <a:extLst>
              <a:ext uri="{FF2B5EF4-FFF2-40B4-BE49-F238E27FC236}">
                <a16:creationId xmlns:a16="http://schemas.microsoft.com/office/drawing/2014/main" id="{F42634EF-BC39-4966-90C8-4DBF4F3DFBAB}"/>
              </a:ext>
            </a:extLst>
          </p:cNvPr>
          <p:cNvGraphicFramePr/>
          <p:nvPr>
            <p:extLst>
              <p:ext uri="{D42A27DB-BD31-4B8C-83A1-F6EECF244321}">
                <p14:modId xmlns:p14="http://schemas.microsoft.com/office/powerpoint/2010/main" val="3889061324"/>
              </p:ext>
            </p:extLst>
          </p:nvPr>
        </p:nvGraphicFramePr>
        <p:xfrm>
          <a:off x="1926336" y="5492603"/>
          <a:ext cx="9144000" cy="2001717"/>
        </p:xfrm>
        <a:graphic>
          <a:graphicData uri="http://schemas.openxmlformats.org/drawingml/2006/table">
            <a:tbl>
              <a:tblPr/>
              <a:tblGrid>
                <a:gridCol w="1996032">
                  <a:extLst>
                    <a:ext uri="{9D8B030D-6E8A-4147-A177-3AD203B41FA5}">
                      <a16:colId xmlns:a16="http://schemas.microsoft.com/office/drawing/2014/main" val="20000"/>
                    </a:ext>
                  </a:extLst>
                </a:gridCol>
                <a:gridCol w="1803827">
                  <a:extLst>
                    <a:ext uri="{9D8B030D-6E8A-4147-A177-3AD203B41FA5}">
                      <a16:colId xmlns:a16="http://schemas.microsoft.com/office/drawing/2014/main" val="20001"/>
                    </a:ext>
                  </a:extLst>
                </a:gridCol>
                <a:gridCol w="1674090">
                  <a:extLst>
                    <a:ext uri="{9D8B030D-6E8A-4147-A177-3AD203B41FA5}">
                      <a16:colId xmlns:a16="http://schemas.microsoft.com/office/drawing/2014/main" val="20002"/>
                    </a:ext>
                  </a:extLst>
                </a:gridCol>
                <a:gridCol w="1839747">
                  <a:extLst>
                    <a:ext uri="{9D8B030D-6E8A-4147-A177-3AD203B41FA5}">
                      <a16:colId xmlns:a16="http://schemas.microsoft.com/office/drawing/2014/main" val="20003"/>
                    </a:ext>
                  </a:extLst>
                </a:gridCol>
                <a:gridCol w="1830304">
                  <a:extLst>
                    <a:ext uri="{9D8B030D-6E8A-4147-A177-3AD203B41FA5}">
                      <a16:colId xmlns:a16="http://schemas.microsoft.com/office/drawing/2014/main" val="20004"/>
                    </a:ext>
                  </a:extLst>
                </a:gridCol>
              </a:tblGrid>
              <a:tr h="1115485">
                <a:tc>
                  <a:txBody>
                    <a:bodyPr/>
                    <a:lstStyle/>
                    <a:p>
                      <a:pPr algn="ctr" defTabSz="914400">
                        <a:tabLst>
                          <a:tab pos="1181100" algn="l"/>
                        </a:tabLst>
                        <a:defRPr sz="1800"/>
                      </a:pPr>
                      <a:r>
                        <a:rPr lang="fr-FR" sz="3000">
                          <a:solidFill>
                            <a:srgbClr val="606060"/>
                          </a:solidFill>
                          <a:latin typeface="Gill Sans Light"/>
                          <a:ea typeface="Gill Sans Light"/>
                          <a:cs typeface="Gill Sans Light"/>
                          <a:sym typeface="Gill Sans Light"/>
                        </a:rPr>
                        <a:t>A1 non atteint</a:t>
                      </a:r>
                      <a:endParaRPr sz="3000">
                        <a:solidFill>
                          <a:srgbClr val="606060"/>
                        </a:solidFill>
                        <a:latin typeface="Gill Sans Light"/>
                        <a:ea typeface="Gill Sans Light"/>
                        <a:cs typeface="Gill Sans Light"/>
                        <a:sym typeface="Gill Sans Light"/>
                      </a:endParaRP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cap="flat" cmpd="sng" algn="ctr">
                      <a:solidFill>
                        <a:schemeClr val="tx1"/>
                      </a:solidFill>
                      <a:prstDash val="solid"/>
                      <a:round/>
                      <a:headEnd type="none" w="med" len="med"/>
                      <a:tailEnd type="none" w="med" len="med"/>
                    </a:lnB>
                    <a:solidFill>
                      <a:srgbClr val="FDF9ED"/>
                    </a:solid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A1</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A2</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lang="fr-FR" sz="3000">
                          <a:solidFill>
                            <a:srgbClr val="606060"/>
                          </a:solidFill>
                          <a:latin typeface="Gill Sans Light"/>
                          <a:ea typeface="Gill Sans Light"/>
                          <a:cs typeface="Gill Sans Light"/>
                          <a:sym typeface="Gill Sans Light"/>
                        </a:rPr>
                        <a:t>B1</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lang="fr-FR" sz="3000">
                          <a:solidFill>
                            <a:srgbClr val="606060"/>
                          </a:solidFill>
                          <a:latin typeface="Gill Sans Light"/>
                          <a:ea typeface="Gill Sans Light"/>
                          <a:cs typeface="Gill Sans Light"/>
                          <a:sym typeface="Gill Sans Light"/>
                        </a:rPr>
                        <a:t>A</a:t>
                      </a:r>
                      <a:r>
                        <a:rPr sz="3000">
                          <a:solidFill>
                            <a:srgbClr val="606060"/>
                          </a:solidFill>
                          <a:latin typeface="Gill Sans Light"/>
                          <a:ea typeface="Gill Sans Light"/>
                          <a:cs typeface="Gill Sans Light"/>
                          <a:sym typeface="Gill Sans Light"/>
                        </a:rPr>
                        <a:t>u</a:t>
                      </a:r>
                      <a:r>
                        <a:rPr lang="fr-FR" sz="3000">
                          <a:solidFill>
                            <a:srgbClr val="606060"/>
                          </a:solidFill>
                          <a:latin typeface="Gill Sans Light"/>
                          <a:ea typeface="Gill Sans Light"/>
                          <a:cs typeface="Gill Sans Light"/>
                          <a:sym typeface="Gill Sans Light"/>
                        </a:rPr>
                        <a:t>-</a:t>
                      </a:r>
                      <a:r>
                        <a:rPr sz="3000" err="1">
                          <a:solidFill>
                            <a:srgbClr val="606060"/>
                          </a:solidFill>
                          <a:latin typeface="Gill Sans Light"/>
                          <a:ea typeface="Gill Sans Light"/>
                          <a:cs typeface="Gill Sans Light"/>
                          <a:sym typeface="Gill Sans Light"/>
                        </a:rPr>
                        <a:t>delà</a:t>
                      </a:r>
                      <a:r>
                        <a:rPr sz="3000">
                          <a:solidFill>
                            <a:srgbClr val="606060"/>
                          </a:solidFill>
                          <a:latin typeface="Gill Sans Light"/>
                          <a:ea typeface="Gill Sans Light"/>
                          <a:cs typeface="Gill Sans Light"/>
                          <a:sym typeface="Gill Sans Light"/>
                        </a:rPr>
                        <a:t> de B1</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cap="flat" cmpd="sng" algn="ctr">
                      <a:solidFill>
                        <a:schemeClr val="tx1"/>
                      </a:solidFill>
                      <a:prstDash val="solid"/>
                      <a:round/>
                      <a:headEnd type="none" w="med" len="med"/>
                      <a:tailEnd type="none" w="med" len="med"/>
                    </a:lnB>
                    <a:solidFill>
                      <a:srgbClr val="FDF9ED"/>
                    </a:solidFill>
                  </a:tcPr>
                </a:tc>
                <a:extLst>
                  <a:ext uri="{0D108BD9-81ED-4DB2-BD59-A6C34878D82A}">
                    <a16:rowId xmlns:a16="http://schemas.microsoft.com/office/drawing/2014/main" val="10000"/>
                  </a:ext>
                </a:extLst>
              </a:tr>
              <a:tr h="886232">
                <a:tc>
                  <a:txBody>
                    <a:bodyPr/>
                    <a:lstStyle/>
                    <a:p>
                      <a:pPr algn="ctr" defTabSz="914400">
                        <a:tabLst>
                          <a:tab pos="1181100" algn="l"/>
                        </a:tabLst>
                        <a:defRPr sz="3000">
                          <a:solidFill>
                            <a:srgbClr val="606060"/>
                          </a:solidFill>
                          <a:latin typeface="Gill Sans Light"/>
                          <a:ea typeface="Gill Sans Light"/>
                          <a:cs typeface="Gill Sans Light"/>
                          <a:sym typeface="Gill Sans Light"/>
                        </a:defRPr>
                      </a:pPr>
                      <a:endParaRPr/>
                    </a:p>
                  </a:txBody>
                  <a:tcPr marL="50800" marR="50800" marT="50800" marB="50800" anchor="ctr" horzOverflow="overflow">
                    <a:lnL w="12700">
                      <a:noFill/>
                      <a:miter lim="4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A1+</a:t>
                      </a:r>
                    </a:p>
                  </a:txBody>
                  <a:tcPr marL="50800" marR="50800" marT="50800" marB="50800" anchor="ctr" horzOverflow="overflow">
                    <a:lnL w="12700" cap="flat" cmpd="sng" algn="ctr">
                      <a:solidFill>
                        <a:schemeClr val="tx1"/>
                      </a:solidFill>
                      <a:prstDash val="solid"/>
                      <a:round/>
                      <a:headEnd type="none" w="med" len="med"/>
                      <a:tailEnd type="none" w="med" len="med"/>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A2+</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B1</a:t>
                      </a:r>
                      <a:r>
                        <a:rPr lang="fr-FR" sz="3000">
                          <a:solidFill>
                            <a:srgbClr val="606060"/>
                          </a:solidFill>
                          <a:latin typeface="Gill Sans Light"/>
                          <a:ea typeface="Gill Sans Light"/>
                          <a:cs typeface="Gill Sans Light"/>
                          <a:sym typeface="Gill Sans Light"/>
                        </a:rPr>
                        <a:t>+</a:t>
                      </a:r>
                      <a:endParaRPr sz="3000">
                        <a:solidFill>
                          <a:srgbClr val="606060"/>
                        </a:solidFill>
                        <a:latin typeface="Gill Sans Light"/>
                        <a:ea typeface="Gill Sans Light"/>
                        <a:cs typeface="Gill Sans Light"/>
                        <a:sym typeface="Gill Sans Light"/>
                      </a:endParaRPr>
                    </a:p>
                  </a:txBody>
                  <a:tcPr marL="50800" marR="50800" marT="50800" marB="50800" anchor="ctr" horzOverflow="overflow">
                    <a:lnL w="12700">
                      <a:solidFill>
                        <a:srgbClr val="606060"/>
                      </a:solidFill>
                      <a:miter lim="400000"/>
                    </a:lnL>
                    <a:lnR w="12700" cap="flat" cmpd="sng" algn="ctr">
                      <a:solidFill>
                        <a:schemeClr val="tx1"/>
                      </a:solidFill>
                      <a:prstDash val="solid"/>
                      <a:round/>
                      <a:headEnd type="none" w="med" len="med"/>
                      <a:tailEnd type="none" w="med" len="med"/>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3000">
                          <a:solidFill>
                            <a:srgbClr val="606060"/>
                          </a:solidFill>
                          <a:latin typeface="Gill Sans Light"/>
                          <a:ea typeface="Gill Sans Light"/>
                          <a:cs typeface="Gill Sans Light"/>
                          <a:sym typeface="Gill Sans Light"/>
                        </a:defRPr>
                      </a:pPr>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a:noFill/>
                      <a:miter lim="400000"/>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1" name="Content Placeholder 5">
            <a:extLst>
              <a:ext uri="{FF2B5EF4-FFF2-40B4-BE49-F238E27FC236}">
                <a16:creationId xmlns:a16="http://schemas.microsoft.com/office/drawing/2014/main" id="{D3EF3EE5-6EA0-40A7-9519-A0BE7D558D14}"/>
              </a:ext>
            </a:extLst>
          </p:cNvPr>
          <p:cNvSpPr txBox="1">
            <a:spLocks/>
          </p:cNvSpPr>
          <p:nvPr/>
        </p:nvSpPr>
        <p:spPr>
          <a:xfrm>
            <a:off x="1248035" y="4205200"/>
            <a:ext cx="10500602" cy="968257"/>
          </a:xfrm>
          <a:prstGeom prst="rect">
            <a:avLst/>
          </a:prstGeom>
        </p:spPr>
        <p:txBody>
          <a:bodyPr vert="horz" lIns="91440" tIns="45720" rIns="91440" bIns="45720" rtlCol="0" anchor="t">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just">
              <a:buNone/>
            </a:pPr>
            <a:r>
              <a:rPr lang="en-US" sz="3600">
                <a:latin typeface="Arial" panose="020B0604020202020204" pitchFamily="34" charset="0"/>
                <a:cs typeface="Arial" panose="020B0604020202020204" pitchFamily="34" charset="0"/>
              </a:rPr>
              <a:t>Ev@lang </a:t>
            </a:r>
            <a:r>
              <a:rPr lang="en-US" sz="3600" err="1">
                <a:latin typeface="Arial" panose="020B0604020202020204" pitchFamily="34" charset="0"/>
                <a:cs typeface="Arial" panose="020B0604020202020204" pitchFamily="34" charset="0"/>
              </a:rPr>
              <a:t>déterminera</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votre</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niveau</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parmi</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ceux</a:t>
            </a:r>
            <a:r>
              <a:rPr lang="en-US" sz="3600">
                <a:latin typeface="Arial" panose="020B0604020202020204" pitchFamily="34" charset="0"/>
                <a:cs typeface="Arial" panose="020B0604020202020204" pitchFamily="34" charset="0"/>
              </a:rPr>
              <a:t>-ci:</a:t>
            </a:r>
          </a:p>
        </p:txBody>
      </p:sp>
    </p:spTree>
    <p:extLst>
      <p:ext uri="{BB962C8B-B14F-4D97-AF65-F5344CB8AC3E}">
        <p14:creationId xmlns:p14="http://schemas.microsoft.com/office/powerpoint/2010/main" val="71901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6" name="Content Placeholder 5">
            <a:extLst>
              <a:ext uri="{FF2B5EF4-FFF2-40B4-BE49-F238E27FC236}">
                <a16:creationId xmlns:a16="http://schemas.microsoft.com/office/drawing/2014/main" id="{E89D5642-FC66-4A53-A55E-156D648936F6}"/>
              </a:ext>
            </a:extLst>
          </p:cNvPr>
          <p:cNvSpPr txBox="1">
            <a:spLocks/>
          </p:cNvSpPr>
          <p:nvPr/>
        </p:nvSpPr>
        <p:spPr>
          <a:xfrm>
            <a:off x="2794341" y="3046907"/>
            <a:ext cx="8844741" cy="2960362"/>
          </a:xfrm>
          <a:prstGeom prst="rect">
            <a:avLst/>
          </a:prstGeom>
        </p:spPr>
        <p:txBody>
          <a:bodyPr vert="horz" lIns="91440" tIns="45720" rIns="91440" bIns="45720" rtlCol="0" anchor="t">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just">
              <a:buNone/>
            </a:pPr>
            <a:r>
              <a:rPr lang="fr-FR" sz="3200" b="1" err="1">
                <a:latin typeface="Arial" panose="020B0604020202020204" pitchFamily="34" charset="0"/>
                <a:cs typeface="Arial" panose="020B0604020202020204" pitchFamily="34" charset="0"/>
              </a:rPr>
              <a:t>Ev@lang</a:t>
            </a:r>
            <a:r>
              <a:rPr lang="fr-FR" sz="3200" b="1">
                <a:latin typeface="Arial" panose="020B0604020202020204" pitchFamily="34" charset="0"/>
                <a:cs typeface="Arial" panose="020B0604020202020204" pitchFamily="34" charset="0"/>
              </a:rPr>
              <a:t> est un test de positionnement:</a:t>
            </a:r>
          </a:p>
          <a:p>
            <a:pPr lvl="1" algn="just"/>
            <a:r>
              <a:rPr lang="fr-FR" sz="3200">
                <a:latin typeface="Arial" panose="020B0604020202020204" pitchFamily="34" charset="0"/>
                <a:cs typeface="Arial" panose="020B0604020202020204" pitchFamily="34" charset="0"/>
              </a:rPr>
              <a:t>100% </a:t>
            </a:r>
            <a:r>
              <a:rPr lang="fr-FR" sz="3200" u="sng">
                <a:latin typeface="Arial" panose="020B0604020202020204" pitchFamily="34" charset="0"/>
                <a:cs typeface="Arial" panose="020B0604020202020204" pitchFamily="34" charset="0"/>
              </a:rPr>
              <a:t>en ligne</a:t>
            </a:r>
            <a:r>
              <a:rPr lang="fr-FR" sz="3200">
                <a:latin typeface="Arial" panose="020B0604020202020204" pitchFamily="34" charset="0"/>
                <a:cs typeface="Arial" panose="020B0604020202020204" pitchFamily="34" charset="0"/>
              </a:rPr>
              <a:t> (avec un code), </a:t>
            </a:r>
          </a:p>
          <a:p>
            <a:pPr lvl="1" algn="just"/>
            <a:r>
              <a:rPr lang="fr-FR" sz="3200">
                <a:latin typeface="Arial" panose="020B0604020202020204" pitchFamily="34" charset="0"/>
                <a:cs typeface="Arial" panose="020B0604020202020204" pitchFamily="34" charset="0"/>
              </a:rPr>
              <a:t>sur </a:t>
            </a:r>
            <a:r>
              <a:rPr lang="fr-FR" sz="3200" b="1">
                <a:latin typeface="Arial" panose="020B0604020202020204" pitchFamily="34" charset="0"/>
                <a:cs typeface="Arial" panose="020B0604020202020204" pitchFamily="34" charset="0"/>
              </a:rPr>
              <a:t>ordinateur</a:t>
            </a:r>
            <a:r>
              <a:rPr lang="fr-FR" sz="3200">
                <a:latin typeface="Arial" panose="020B0604020202020204" pitchFamily="34" charset="0"/>
                <a:cs typeface="Arial" panose="020B0604020202020204" pitchFamily="34" charset="0"/>
              </a:rPr>
              <a:t> ou tablette,</a:t>
            </a:r>
          </a:p>
          <a:p>
            <a:pPr lvl="1" algn="just"/>
            <a:r>
              <a:rPr lang="fr-FR" sz="3200">
                <a:latin typeface="Arial" panose="020B0604020202020204" pitchFamily="34" charset="0"/>
                <a:cs typeface="Arial" panose="020B0604020202020204" pitchFamily="34" charset="0"/>
              </a:rPr>
              <a:t>à réaliser avec un casque audio..</a:t>
            </a:r>
          </a:p>
          <a:p>
            <a:pPr marL="0" indent="0" algn="just">
              <a:buNone/>
            </a:pPr>
            <a:endParaRPr lang="fr-FR"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p:txBody>
      </p:sp>
      <p:pic>
        <p:nvPicPr>
          <p:cNvPr id="7" name="Picture 2" descr="Music headphones icon — Vetores de Stock © branchecarica ...">
            <a:extLst>
              <a:ext uri="{FF2B5EF4-FFF2-40B4-BE49-F238E27FC236}">
                <a16:creationId xmlns:a16="http://schemas.microsoft.com/office/drawing/2014/main" id="{DCC5D8F8-65A3-48D4-BD8A-D9F20C9F59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722722">
            <a:off x="726598" y="1210937"/>
            <a:ext cx="1856194" cy="21052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3BBE04E8-AE5B-4F25-B9AD-C4795849B8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99684">
            <a:off x="9267224" y="4429443"/>
            <a:ext cx="2954078" cy="254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9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4" name="ZoneTexte 3">
            <a:extLst>
              <a:ext uri="{FF2B5EF4-FFF2-40B4-BE49-F238E27FC236}">
                <a16:creationId xmlns:a16="http://schemas.microsoft.com/office/drawing/2014/main" id="{A7F528C6-A993-4097-98CF-59F0941B6492}"/>
              </a:ext>
            </a:extLst>
          </p:cNvPr>
          <p:cNvSpPr txBox="1"/>
          <p:nvPr/>
        </p:nvSpPr>
        <p:spPr>
          <a:xfrm>
            <a:off x="1856105" y="1627027"/>
            <a:ext cx="7039701" cy="1477328"/>
          </a:xfrm>
          <a:prstGeom prst="rect">
            <a:avLst/>
          </a:prstGeom>
          <a:noFill/>
        </p:spPr>
        <p:txBody>
          <a:bodyPr wrap="square" rtlCol="0">
            <a:spAutoFit/>
          </a:bodyPr>
          <a:lstStyle/>
          <a:p>
            <a:pPr>
              <a:lnSpc>
                <a:spcPct val="150000"/>
              </a:lnSpc>
            </a:pPr>
            <a:r>
              <a:rPr lang="fr-FR" sz="3200" b="1">
                <a:latin typeface="Arial" panose="020B0604020202020204" pitchFamily="34" charset="0"/>
                <a:cs typeface="Arial" panose="020B0604020202020204" pitchFamily="34" charset="0"/>
              </a:rPr>
              <a:t>Le test est chronométré :</a:t>
            </a:r>
          </a:p>
          <a:p>
            <a:pPr marL="457200" indent="-457200">
              <a:lnSpc>
                <a:spcPct val="150000"/>
              </a:lnSpc>
              <a:buFont typeface="Arial" panose="020B0604020202020204" pitchFamily="34" charset="0"/>
              <a:buChar char="•"/>
            </a:pPr>
            <a:r>
              <a:rPr lang="fr-FR" sz="2800">
                <a:latin typeface="Arial" panose="020B0604020202020204" pitchFamily="34" charset="0"/>
                <a:cs typeface="Arial" panose="020B0604020202020204" pitchFamily="34" charset="0"/>
              </a:rPr>
              <a:t>	Durée moyenne du test: 30 minutes</a:t>
            </a:r>
          </a:p>
        </p:txBody>
      </p:sp>
      <p:pic>
        <p:nvPicPr>
          <p:cNvPr id="5" name="Image 4">
            <a:extLst>
              <a:ext uri="{FF2B5EF4-FFF2-40B4-BE49-F238E27FC236}">
                <a16:creationId xmlns:a16="http://schemas.microsoft.com/office/drawing/2014/main" id="{131CF927-7AB5-4B36-AC2B-72DAFF79C14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rot="1495565">
            <a:off x="9792996" y="1260051"/>
            <a:ext cx="2100350" cy="2526737"/>
          </a:xfrm>
          <a:prstGeom prst="rect">
            <a:avLst/>
          </a:prstGeom>
        </p:spPr>
      </p:pic>
      <p:sp>
        <p:nvSpPr>
          <p:cNvPr id="6" name="ZoneTexte 5">
            <a:extLst>
              <a:ext uri="{FF2B5EF4-FFF2-40B4-BE49-F238E27FC236}">
                <a16:creationId xmlns:a16="http://schemas.microsoft.com/office/drawing/2014/main" id="{A7F528C6-A993-4097-98CF-59F0941B6492}"/>
              </a:ext>
            </a:extLst>
          </p:cNvPr>
          <p:cNvSpPr txBox="1"/>
          <p:nvPr/>
        </p:nvSpPr>
        <p:spPr>
          <a:xfrm>
            <a:off x="1856105" y="4353735"/>
            <a:ext cx="9658350" cy="2769989"/>
          </a:xfrm>
          <a:prstGeom prst="rect">
            <a:avLst/>
          </a:prstGeom>
          <a:noFill/>
        </p:spPr>
        <p:txBody>
          <a:bodyPr wrap="square" rtlCol="0">
            <a:spAutoFit/>
          </a:bodyPr>
          <a:lstStyle/>
          <a:p>
            <a:pPr>
              <a:lnSpc>
                <a:spcPct val="150000"/>
              </a:lnSpc>
            </a:pPr>
            <a:r>
              <a:rPr lang="fr-FR" sz="3200" b="1">
                <a:latin typeface="Arial" panose="020B0604020202020204" pitchFamily="34" charset="0"/>
                <a:cs typeface="Arial" panose="020B0604020202020204" pitchFamily="34" charset="0"/>
              </a:rPr>
              <a:t>Chaque test sera unique :</a:t>
            </a:r>
          </a:p>
          <a:p>
            <a:pPr marL="457200" indent="-457200">
              <a:lnSpc>
                <a:spcPct val="150000"/>
              </a:lnSpc>
              <a:buFont typeface="Arial" panose="020B0604020202020204" pitchFamily="34" charset="0"/>
              <a:buChar char="•"/>
            </a:pPr>
            <a:r>
              <a:rPr lang="fr-FR" sz="2800">
                <a:latin typeface="Arial" panose="020B0604020202020204" pitchFamily="34" charset="0"/>
                <a:cs typeface="Arial" panose="020B0604020202020204" pitchFamily="34" charset="0"/>
              </a:rPr>
              <a:t>questions tirées aléatoirement.</a:t>
            </a:r>
          </a:p>
          <a:p>
            <a:pPr marL="457200" indent="-457200">
              <a:lnSpc>
                <a:spcPct val="150000"/>
              </a:lnSpc>
              <a:buFont typeface="Arial" panose="020B0604020202020204" pitchFamily="34" charset="0"/>
              <a:buChar char="•"/>
            </a:pPr>
            <a:r>
              <a:rPr lang="fr-FR" sz="2800">
                <a:latin typeface="Arial" panose="020B0604020202020204" pitchFamily="34" charset="0"/>
                <a:cs typeface="Arial" panose="020B0604020202020204" pitchFamily="34" charset="0"/>
              </a:rPr>
              <a:t>le niveau des questions présentées dépend des réponses données aux questions précédentes.</a:t>
            </a:r>
          </a:p>
        </p:txBody>
      </p:sp>
    </p:spTree>
    <p:extLst>
      <p:ext uri="{BB962C8B-B14F-4D97-AF65-F5344CB8AC3E}">
        <p14:creationId xmlns:p14="http://schemas.microsoft.com/office/powerpoint/2010/main" val="96300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7" name="Text Placeholder 6">
            <a:extLst>
              <a:ext uri="{FF2B5EF4-FFF2-40B4-BE49-F238E27FC236}">
                <a16:creationId xmlns:a16="http://schemas.microsoft.com/office/drawing/2014/main" id="{E2AEB7EB-0DD4-4015-BE55-0D26BF7E6FF7}"/>
              </a:ext>
            </a:extLst>
          </p:cNvPr>
          <p:cNvSpPr txBox="1">
            <a:spLocks/>
          </p:cNvSpPr>
          <p:nvPr/>
        </p:nvSpPr>
        <p:spPr>
          <a:xfrm>
            <a:off x="1213659" y="2052913"/>
            <a:ext cx="11155680" cy="4993724"/>
          </a:xfrm>
          <a:prstGeom prst="rect">
            <a:avLst/>
          </a:prstGeom>
        </p:spPr>
        <p:txBody>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lvl="1" indent="-23386">
              <a:buFont typeface="Arial" panose="020B0604020202020204" pitchFamily="34" charset="0"/>
              <a:buNone/>
            </a:pPr>
            <a:r>
              <a:rPr lang="fr-FR" sz="3200" b="1">
                <a:latin typeface="Arial" panose="020B0604020202020204" pitchFamily="34" charset="0"/>
                <a:cs typeface="Arial" panose="020B0604020202020204" pitchFamily="34" charset="0"/>
              </a:rPr>
              <a:t>Test composé de questions à choix multiples avec :</a:t>
            </a:r>
          </a:p>
          <a:p>
            <a:pPr lvl="2">
              <a:lnSpc>
                <a:spcPct val="150000"/>
              </a:lnSpc>
            </a:pPr>
            <a:r>
              <a:rPr lang="fr-FR" sz="3200">
                <a:latin typeface="Arial" panose="020B0604020202020204" pitchFamily="34" charset="0"/>
                <a:cs typeface="Arial" panose="020B0604020202020204" pitchFamily="34" charset="0"/>
              </a:rPr>
              <a:t>1 support (audio / écrit);</a:t>
            </a:r>
          </a:p>
          <a:p>
            <a:pPr lvl="2">
              <a:lnSpc>
                <a:spcPct val="150000"/>
              </a:lnSpc>
            </a:pPr>
            <a:r>
              <a:rPr lang="fr-FR" sz="3200">
                <a:latin typeface="Arial" panose="020B0604020202020204" pitchFamily="34" charset="0"/>
                <a:cs typeface="Arial" panose="020B0604020202020204" pitchFamily="34" charset="0"/>
              </a:rPr>
              <a:t>1 consigne et/ou 1 question en anglais par support </a:t>
            </a:r>
          </a:p>
          <a:p>
            <a:pPr lvl="2">
              <a:lnSpc>
                <a:spcPct val="150000"/>
              </a:lnSpc>
            </a:pPr>
            <a:r>
              <a:rPr lang="fr-FR" sz="3200">
                <a:latin typeface="Arial" panose="020B0604020202020204" pitchFamily="34" charset="0"/>
                <a:cs typeface="Arial" panose="020B0604020202020204" pitchFamily="34" charset="0"/>
              </a:rPr>
              <a:t>4 choix de réponse en anglais;</a:t>
            </a:r>
          </a:p>
          <a:p>
            <a:pPr lvl="2">
              <a:lnSpc>
                <a:spcPct val="150000"/>
              </a:lnSpc>
            </a:pPr>
            <a:r>
              <a:rPr lang="fr-FR" sz="3200">
                <a:latin typeface="Arial" panose="020B0604020202020204" pitchFamily="34" charset="0"/>
                <a:cs typeface="Arial" panose="020B0604020202020204" pitchFamily="34" charset="0"/>
              </a:rPr>
              <a:t>1 seule bonne réponse possible;</a:t>
            </a:r>
          </a:p>
        </p:txBody>
      </p:sp>
    </p:spTree>
    <p:extLst>
      <p:ext uri="{BB962C8B-B14F-4D97-AF65-F5344CB8AC3E}">
        <p14:creationId xmlns:p14="http://schemas.microsoft.com/office/powerpoint/2010/main" val="306762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 name="Rectangle 2"/>
          <p:cNvSpPr/>
          <p:nvPr/>
        </p:nvSpPr>
        <p:spPr>
          <a:xfrm>
            <a:off x="875488" y="3560323"/>
            <a:ext cx="11634281" cy="1015663"/>
          </a:xfrm>
          <a:prstGeom prst="rect">
            <a:avLst/>
          </a:prstGeom>
        </p:spPr>
        <p:txBody>
          <a:bodyPr wrap="square">
            <a:spAutoFit/>
          </a:bodyPr>
          <a:lstStyle/>
          <a:p>
            <a:pPr algn="r"/>
            <a:r>
              <a:rPr lang="fr-FR" sz="6000" b="1">
                <a:latin typeface="Arial" panose="020B0604020202020204" pitchFamily="34" charset="0"/>
                <a:cs typeface="Arial" panose="020B0604020202020204" pitchFamily="34" charset="0"/>
              </a:rPr>
              <a:t>Comment passer </a:t>
            </a:r>
            <a:r>
              <a:rPr lang="fr-FR" sz="6000" b="1" err="1">
                <a:latin typeface="Arial" panose="020B0604020202020204" pitchFamily="34" charset="0"/>
                <a:cs typeface="Arial" panose="020B0604020202020204" pitchFamily="34" charset="0"/>
              </a:rPr>
              <a:t>Ev@lang</a:t>
            </a:r>
            <a:r>
              <a:rPr lang="fr-FR" sz="6000" b="1">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46231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30" name="Shape 30"/>
          <p:cNvSpPr>
            <a:spLocks noGrp="1"/>
          </p:cNvSpPr>
          <p:nvPr>
            <p:ph type="body" sz="quarter" idx="4294967295"/>
          </p:nvPr>
        </p:nvSpPr>
        <p:spPr>
          <a:xfrm>
            <a:off x="671140" y="1900278"/>
            <a:ext cx="5376963" cy="6110958"/>
          </a:xfrm>
          <a:prstGeom prst="rect">
            <a:avLst/>
          </a:prstGeom>
        </p:spPr>
        <p:txBody>
          <a:bodyPr anchor="t">
            <a:normAutofit fontScale="92500" lnSpcReduction="10000"/>
          </a:bodyPr>
          <a:lstStyle/>
          <a:p>
            <a:pPr marL="0" indent="0">
              <a:buNone/>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Vous êtes sur la page d’inscription du test : </a:t>
            </a:r>
            <a:r>
              <a:rPr lang="fr-FR" sz="3200" b="1" i="1">
                <a:latin typeface="Arial" panose="020B0604020202020204" pitchFamily="34" charset="0"/>
                <a:cs typeface="Arial" panose="020B0604020202020204" pitchFamily="34" charset="0"/>
                <a:hlinkClick r:id="rId4"/>
              </a:rPr>
              <a:t>http://test.evalangcollege.fr</a:t>
            </a:r>
            <a:r>
              <a:rPr lang="fr-FR" sz="3200" b="1" i="1">
                <a:latin typeface="Arial" panose="020B0604020202020204" pitchFamily="34" charset="0"/>
                <a:cs typeface="Arial" panose="020B0604020202020204" pitchFamily="34" charset="0"/>
              </a:rPr>
              <a:t> </a:t>
            </a: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algn="just">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Remplissez les informations manquantes</a:t>
            </a: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algn="just">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Entrez votre code: </a:t>
            </a:r>
            <a:r>
              <a:rPr lang="fr-FR" sz="3000">
                <a:latin typeface="Arial" panose="020B0604020202020204" pitchFamily="34" charset="0"/>
                <a:cs typeface="Arial" panose="020B0604020202020204" pitchFamily="34" charset="0"/>
                <a:sym typeface="Consolas"/>
              </a:rPr>
              <a:t>suite de chiffres et lettres, sans espace, sans caractères spéciaux, et sans minuscule</a:t>
            </a:r>
            <a:endParaRPr lang="fr-FR" b="1">
              <a:latin typeface="Arial" panose="020B0604020202020204" pitchFamily="34" charset="0"/>
              <a:cs typeface="Arial" panose="020B0604020202020204" pitchFamily="34" charset="0"/>
            </a:endParaRP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algn="just">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Validez </a:t>
            </a: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marL="0" indent="0">
              <a:spcBef>
                <a:spcPts val="0"/>
              </a:spcBef>
              <a:buSzTx/>
              <a:buNone/>
              <a:defRPr sz="3000">
                <a:latin typeface="Consolas"/>
                <a:ea typeface="Consolas"/>
                <a:cs typeface="Consolas"/>
                <a:sym typeface="Consolas"/>
              </a:defRPr>
            </a:pPr>
            <a:endParaRPr>
              <a:latin typeface="Arial" panose="020B0604020202020204" pitchFamily="34" charset="0"/>
              <a:cs typeface="Arial" panose="020B0604020202020204" pitchFamily="34" charset="0"/>
              <a:hlinkClick r:id="rId5"/>
            </a:endParaRPr>
          </a:p>
        </p:txBody>
      </p:sp>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Comment s’identifier ?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a:extLst>
              <a:ext uri="{FF2B5EF4-FFF2-40B4-BE49-F238E27FC236}">
                <a16:creationId xmlns:a16="http://schemas.microsoft.com/office/drawing/2014/main" id="{F1F695D5-65D2-4BDE-A9CD-EAA3417A56DC}"/>
              </a:ext>
            </a:extLst>
          </p:cNvPr>
          <p:cNvPicPr>
            <a:picLocks noChangeAspect="1"/>
          </p:cNvPicPr>
          <p:nvPr/>
        </p:nvPicPr>
        <p:blipFill>
          <a:blip r:embed="rId6"/>
          <a:stretch>
            <a:fillRect/>
          </a:stretch>
        </p:blipFill>
        <p:spPr>
          <a:xfrm>
            <a:off x="7014035" y="1532605"/>
            <a:ext cx="4905412" cy="6344066"/>
          </a:xfrm>
          <a:prstGeom prst="rect">
            <a:avLst/>
          </a:prstGeom>
        </p:spPr>
      </p:pic>
    </p:spTree>
    <p:extLst>
      <p:ext uri="{BB962C8B-B14F-4D97-AF65-F5344CB8AC3E}">
        <p14:creationId xmlns:p14="http://schemas.microsoft.com/office/powerpoint/2010/main" val="259410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
                                            <p:txEl>
                                              <p:pRg st="4" end="4"/>
                                            </p:txEl>
                                          </p:spTgt>
                                        </p:tgtEl>
                                        <p:attrNameLst>
                                          <p:attrName>style.visibility</p:attrName>
                                        </p:attrNameLst>
                                      </p:cBhvr>
                                      <p:to>
                                        <p:strVal val="visible"/>
                                      </p:to>
                                    </p:set>
                                    <p:animEffect transition="in" filter="fade">
                                      <p:cBhvr>
                                        <p:cTn id="11" dur="500"/>
                                        <p:tgtEl>
                                          <p:spTgt spid="30">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
                                            <p:txEl>
                                              <p:pRg st="7" end="7"/>
                                            </p:txEl>
                                          </p:spTgt>
                                        </p:tgtEl>
                                        <p:attrNameLst>
                                          <p:attrName>style.visibility</p:attrName>
                                        </p:attrNameLst>
                                      </p:cBhvr>
                                      <p:to>
                                        <p:strVal val="visible"/>
                                      </p:to>
                                    </p:set>
                                    <p:animEffect transition="in" filter="fade">
                                      <p:cBhvr>
                                        <p:cTn id="16" dur="500"/>
                                        <p:tgtEl>
                                          <p:spTgt spid="3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0" name="Shape 30"/>
          <p:cNvSpPr>
            <a:spLocks noGrp="1"/>
          </p:cNvSpPr>
          <p:nvPr>
            <p:ph type="body" sz="quarter" idx="4294967295"/>
          </p:nvPr>
        </p:nvSpPr>
        <p:spPr>
          <a:xfrm>
            <a:off x="671141" y="1900278"/>
            <a:ext cx="11770468" cy="1037475"/>
          </a:xfrm>
          <a:prstGeom prst="rect">
            <a:avLst/>
          </a:prstGeom>
        </p:spPr>
        <p:txBody>
          <a:bodyPr anchor="t">
            <a:normAutofit/>
          </a:bodyPr>
          <a:lstStyle/>
          <a:p>
            <a:pPr marL="0" indent="0" algn="just">
              <a:buNone/>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Cliquez sur « </a:t>
            </a:r>
            <a:r>
              <a:rPr lang="fr-FR" b="1" err="1">
                <a:latin typeface="Arial" panose="020B0604020202020204" pitchFamily="34" charset="0"/>
                <a:cs typeface="Arial" panose="020B0604020202020204" pitchFamily="34" charset="0"/>
              </a:rPr>
              <a:t>Ev@lang</a:t>
            </a:r>
            <a:r>
              <a:rPr lang="fr-FR" b="1">
                <a:latin typeface="Arial" panose="020B0604020202020204" pitchFamily="34" charset="0"/>
                <a:cs typeface="Arial" panose="020B0604020202020204" pitchFamily="34" charset="0"/>
              </a:rPr>
              <a:t> Collège » pour commencer.</a:t>
            </a:r>
            <a:endParaRPr lang="fr-FR">
              <a:latin typeface="Arial" panose="020B0604020202020204" pitchFamily="34" charset="0"/>
              <a:cs typeface="Arial" panose="020B0604020202020204" pitchFamily="34" charset="0"/>
              <a:hlinkClick r:id="rId4"/>
            </a:endParaRPr>
          </a:p>
        </p:txBody>
      </p:sp>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Commencer le test</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4" name="Image 3">
            <a:extLst>
              <a:ext uri="{FF2B5EF4-FFF2-40B4-BE49-F238E27FC236}">
                <a16:creationId xmlns:a16="http://schemas.microsoft.com/office/drawing/2014/main" id="{52957FBE-FE74-487F-88D8-E2EE23782B33}"/>
              </a:ext>
            </a:extLst>
          </p:cNvPr>
          <p:cNvPicPr>
            <a:picLocks noChangeAspect="1"/>
          </p:cNvPicPr>
          <p:nvPr/>
        </p:nvPicPr>
        <p:blipFill>
          <a:blip r:embed="rId5"/>
          <a:stretch>
            <a:fillRect/>
          </a:stretch>
        </p:blipFill>
        <p:spPr>
          <a:xfrm>
            <a:off x="671141" y="3248066"/>
            <a:ext cx="11815244" cy="3622144"/>
          </a:xfrm>
          <a:prstGeom prst="rect">
            <a:avLst/>
          </a:prstGeom>
        </p:spPr>
      </p:pic>
      <p:sp>
        <p:nvSpPr>
          <p:cNvPr id="8" name="Shape 599"/>
          <p:cNvSpPr/>
          <p:nvPr/>
        </p:nvSpPr>
        <p:spPr>
          <a:xfrm rot="13898421">
            <a:off x="13516886" y="3879034"/>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14655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782 0.00195 L -0.52942 0.14567 " pathEditMode="relative" rAng="0" ptsTypes="AA">
                                      <p:cBhvr>
                                        <p:cTn id="6" dur="1250" fill="hold"/>
                                        <p:tgtEl>
                                          <p:spTgt spid="8"/>
                                        </p:tgtEl>
                                        <p:attrNameLst>
                                          <p:attrName>ppt_x</p:attrName>
                                          <p:attrName>ppt_y</p:attrName>
                                        </p:attrNameLst>
                                      </p:cBhvr>
                                      <p:rCtr x="-27368" y="71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8FD5AF5902E649A59CA341AE4C068A" ma:contentTypeVersion="10" ma:contentTypeDescription="Crée un document." ma:contentTypeScope="" ma:versionID="ecd065506ea79f058534c8202a5b1b47">
  <xsd:schema xmlns:xsd="http://www.w3.org/2001/XMLSchema" xmlns:xs="http://www.w3.org/2001/XMLSchema" xmlns:p="http://schemas.microsoft.com/office/2006/metadata/properties" xmlns:ns2="616cf726-3716-428e-acd6-b0fcdd50ad6c" xmlns:ns3="0552e3f6-1f20-4add-92b6-8fc3ff538f54" targetNamespace="http://schemas.microsoft.com/office/2006/metadata/properties" ma:root="true" ma:fieldsID="f7d277ba2e8441b1c8fd8ef84132a4c6" ns2:_="" ns3:_="">
    <xsd:import namespace="616cf726-3716-428e-acd6-b0fcdd50ad6c"/>
    <xsd:import namespace="0552e3f6-1f20-4add-92b6-8fc3ff538f5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6cf726-3716-428e-acd6-b0fcdd50ad6c"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52e3f6-1f20-4add-92b6-8fc3ff538f5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16cf726-3716-428e-acd6-b0fcdd50ad6c">
      <UserInfo>
        <DisplayName/>
        <AccountId xsi:nil="true"/>
        <AccountType/>
      </UserInfo>
    </SharedWithUsers>
  </documentManagement>
</p:properties>
</file>

<file path=customXml/itemProps1.xml><?xml version="1.0" encoding="utf-8"?>
<ds:datastoreItem xmlns:ds="http://schemas.openxmlformats.org/officeDocument/2006/customXml" ds:itemID="{87B8CBB5-AB67-4391-89E3-BE366ED9E6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6cf726-3716-428e-acd6-b0fcdd50ad6c"/>
    <ds:schemaRef ds:uri="0552e3f6-1f20-4add-92b6-8fc3ff538f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76B5F9-3ECD-4A24-940E-2830CABC0956}">
  <ds:schemaRefs>
    <ds:schemaRef ds:uri="http://schemas.microsoft.com/sharepoint/v3/contenttype/forms"/>
  </ds:schemaRefs>
</ds:datastoreItem>
</file>

<file path=customXml/itemProps3.xml><?xml version="1.0" encoding="utf-8"?>
<ds:datastoreItem xmlns:ds="http://schemas.openxmlformats.org/officeDocument/2006/customXml" ds:itemID="{1FCA7E78-ABC1-480C-B3B0-782D4D0EAC20}">
  <ds:schemaRefs>
    <ds:schemaRef ds:uri="http://schemas.microsoft.com/office/2006/metadata/properties"/>
    <ds:schemaRef ds:uri="http://schemas.openxmlformats.org/package/2006/metadata/core-properties"/>
    <ds:schemaRef ds:uri="616cf726-3716-428e-acd6-b0fcdd50ad6c"/>
    <ds:schemaRef ds:uri="http://purl.org/dc/dcmitype/"/>
    <ds:schemaRef ds:uri="http://www.w3.org/XML/1998/namespace"/>
    <ds:schemaRef ds:uri="http://purl.org/dc/elements/1.1/"/>
    <ds:schemaRef ds:uri="http://schemas.microsoft.com/office/2006/documentManagement/types"/>
    <ds:schemaRef ds:uri="http://schemas.microsoft.com/office/infopath/2007/PartnerControls"/>
    <ds:schemaRef ds:uri="0552e3f6-1f20-4add-92b6-8fc3ff538f54"/>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161</TotalTime>
  <Words>1765</Words>
  <Application>Microsoft Office PowerPoint</Application>
  <PresentationFormat>Personnalisé</PresentationFormat>
  <Paragraphs>137</Paragraphs>
  <Slides>29</Slides>
  <Notes>29</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29</vt:i4>
      </vt:variant>
    </vt:vector>
  </HeadingPairs>
  <TitlesOfParts>
    <vt:vector size="39" baseType="lpstr">
      <vt:lpstr>Arial</vt:lpstr>
      <vt:lpstr>Calibri</vt:lpstr>
      <vt:lpstr>Calibri Light</vt:lpstr>
      <vt:lpstr>Consolas</vt:lpstr>
      <vt:lpstr>Gill Sans</vt:lpstr>
      <vt:lpstr>Gill Sans Light</vt:lpstr>
      <vt:lpstr>Helvetica Neue</vt:lpstr>
      <vt:lpstr>Lato</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générique</dc:creator>
  <cp:lastModifiedBy>p</cp:lastModifiedBy>
  <cp:revision>1</cp:revision>
  <dcterms:modified xsi:type="dcterms:W3CDTF">2023-03-06T11:23:51Z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0x010100E78FD5AF5902E649A59CA341AE4C068A</vt:lpwstr>
  </property>
  <property fmtid="{D5CDD505-2E9C-101B-9397-08002B2CF9AE}" pid="3" name="Order">
    <vt:r8>276800</vt:r8>
  </property>
  <property fmtid="{D5CDD505-2E9C-101B-9397-08002B2CF9AE}" pid="4" name="ComplianceAssetId">
    <vt:lpwstr/>
  </property>
</Properties>
</file>